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7" r:id="rId9"/>
    <p:sldId id="292" r:id="rId10"/>
    <p:sldId id="269" r:id="rId11"/>
    <p:sldId id="270" r:id="rId12"/>
    <p:sldId id="271" r:id="rId13"/>
    <p:sldId id="282" r:id="rId14"/>
    <p:sldId id="283" r:id="rId15"/>
    <p:sldId id="272" r:id="rId16"/>
    <p:sldId id="286" r:id="rId17"/>
    <p:sldId id="287" r:id="rId18"/>
    <p:sldId id="273" r:id="rId19"/>
    <p:sldId id="289" r:id="rId20"/>
    <p:sldId id="274" r:id="rId21"/>
    <p:sldId id="290" r:id="rId22"/>
    <p:sldId id="275" r:id="rId23"/>
    <p:sldId id="276" r:id="rId24"/>
    <p:sldId id="29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694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556792"/>
            <a:ext cx="6984776" cy="432048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6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 февраля –</a:t>
            </a:r>
            <a:br>
              <a:rPr lang="ru-RU" sz="6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защитника Отечества</a:t>
            </a:r>
            <a:endParaRPr lang="ru-RU" sz="60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829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1853" y="1189679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Большие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надводные корабли оснащены пушками, зенитками, ракетами, бомбами. Они могут защищать нашу Родину на воде.</a:t>
            </a:r>
          </a:p>
        </p:txBody>
      </p:sp>
    </p:spTree>
    <p:extLst>
      <p:ext uri="{BB962C8B-B14F-4D97-AF65-F5344CB8AC3E}">
        <p14:creationId xmlns:p14="http://schemas.microsoft.com/office/powerpoint/2010/main" val="3489606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Екатерина\Desktop\Новая папка (2)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26" y="580405"/>
            <a:ext cx="8064896" cy="534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776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41901"/>
            <a:ext cx="71287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 err="1">
                <a:latin typeface="Times New Roman" pitchFamily="18" charset="0"/>
                <a:cs typeface="Times New Roman" pitchFamily="18" charset="0"/>
              </a:rPr>
              <a:t>Военно</a:t>
            </a: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 – воздушные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силы готовы защищать в случае необходимости наше Отечество с воздуха. Лётчики – члены экипажа самолёта или вертолёта – должны не бояться высоты и уметь в критической ситуации брать ответственность на себя.</a:t>
            </a:r>
          </a:p>
        </p:txBody>
      </p:sp>
    </p:spTree>
    <p:extLst>
      <p:ext uri="{BB962C8B-B14F-4D97-AF65-F5344CB8AC3E}">
        <p14:creationId xmlns:p14="http://schemas.microsoft.com/office/powerpoint/2010/main" val="2167431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Екатерина\Desktop\Новая папка (2)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55" y="620688"/>
            <a:ext cx="7776863" cy="517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164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Екатерина\Desktop\Новая папка (2)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5517"/>
            <a:ext cx="7928356" cy="5275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03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0597" y="2348880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Танки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– самоходные машины на гусеничном ходу, что позволяет им проходить по любой местности. Танки снабжены пушками и пулемётами.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1258" y="1412776"/>
            <a:ext cx="48715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Сухопутные </a:t>
            </a:r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войска.</a:t>
            </a:r>
          </a:p>
        </p:txBody>
      </p:sp>
    </p:spTree>
    <p:extLst>
      <p:ext uri="{BB962C8B-B14F-4D97-AF65-F5344CB8AC3E}">
        <p14:creationId xmlns:p14="http://schemas.microsoft.com/office/powerpoint/2010/main" val="1626701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Екатерина\Desktop\Новая папка (2)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394423" cy="5231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11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Екатерина\Desktop\Новая папка (2)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3"/>
            <a:ext cx="7726105" cy="512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743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2276872"/>
            <a:ext cx="8532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 сухопутных войсках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служат </a:t>
            </a:r>
            <a:r>
              <a:rPr lang="ru-RU" sz="4800" b="1" u="sng" dirty="0">
                <a:latin typeface="Times New Roman" pitchFamily="18" charset="0"/>
                <a:cs typeface="Times New Roman" pitchFamily="18" charset="0"/>
              </a:rPr>
              <a:t>артиллеристы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616867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Екатерина\Desktop\Новая папка (2)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6946"/>
            <a:ext cx="7776864" cy="596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705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268760"/>
            <a:ext cx="69127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Всё может родная земля: накормить нас тёплым хлебом, напоить родниковой водой, удивить своей красотой. И только защитить сама себя не может</a:t>
            </a:r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ащита </a:t>
            </a:r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Отечества - долг тех, кто ест её хлеб, пьёт её воду, любуется её красотой.</a:t>
            </a:r>
          </a:p>
        </p:txBody>
      </p:sp>
    </p:spTree>
    <p:extLst>
      <p:ext uri="{BB962C8B-B14F-4D97-AF65-F5344CB8AC3E}">
        <p14:creationId xmlns:p14="http://schemas.microsoft.com/office/powerpoint/2010/main" val="830555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2622181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u="sng" dirty="0">
                <a:latin typeface="Times New Roman" pitchFamily="18" charset="0"/>
                <a:cs typeface="Times New Roman" pitchFamily="18" charset="0"/>
              </a:rPr>
              <a:t>ракетчики</a:t>
            </a:r>
            <a:r>
              <a:rPr lang="ru-RU" sz="4800" u="sng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376051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Екатерина\Desktop\Новая папка (2)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704856" cy="547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955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852936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Ещё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 сухопутных войсках служат </a:t>
            </a:r>
            <a:r>
              <a:rPr lang="ru-RU" sz="4800" b="1" u="sng" dirty="0">
                <a:latin typeface="Times New Roman" pitchFamily="18" charset="0"/>
                <a:cs typeface="Times New Roman" pitchFamily="18" charset="0"/>
              </a:rPr>
              <a:t>связисты</a:t>
            </a:r>
            <a:r>
              <a:rPr lang="ru-RU" b="1" u="sng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871150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Екатерина\Desktop\Новая папка (2)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76516"/>
            <a:ext cx="7920879" cy="560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043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83275"/>
            <a:ext cx="74168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i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ПРАЗДНИКОМ, ДОРОГИЕ ЗАЩИТНИКИ!!!</a:t>
            </a:r>
            <a:endParaRPr lang="ru-RU" sz="6600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5582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551987"/>
            <a:ext cx="705678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С давних лет повелось: как только на нашу землю приходит враг, все русские люди, и стар и мал, поднимались на борьбу. Русские воины всегда славились мужеством и отвагой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150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52736"/>
            <a:ext cx="68407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i="1" dirty="0">
                <a:latin typeface="Times New Roman" pitchFamily="18" charset="0"/>
                <a:cs typeface="Times New Roman" pitchFamily="18" charset="0"/>
              </a:rPr>
              <a:t>Мы с вами живем в счастливое время- время мира и благополучия. Ребята, мы с вами живем в стране, которая называется Россия. Россия - это наше Отечество.</a:t>
            </a:r>
          </a:p>
          <a:p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i="1" dirty="0">
                <a:latin typeface="Times New Roman" pitchFamily="18" charset="0"/>
                <a:cs typeface="Times New Roman" pitchFamily="18" charset="0"/>
              </a:rPr>
              <a:t>В нашей стране есть армия, как и в других странах. В армии служат солдаты, моряки, летчики, пограничники. Их называют защитниками Отечества.</a:t>
            </a:r>
          </a:p>
        </p:txBody>
      </p:sp>
    </p:spTree>
    <p:extLst>
      <p:ext uri="{BB962C8B-B14F-4D97-AF65-F5344CB8AC3E}">
        <p14:creationId xmlns:p14="http://schemas.microsoft.com/office/powerpoint/2010/main" val="1165675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268760"/>
            <a:ext cx="75608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армии есть различные рода войск — такая армия сильная: она может защитить свою страну и на море, и на суше, и в воздухе. Давайте с вами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посмотрим,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какие виды войск охраняют нашу большую, могучую страну. </a:t>
            </a:r>
          </a:p>
        </p:txBody>
      </p:sp>
    </p:spTree>
    <p:extLst>
      <p:ext uri="{BB962C8B-B14F-4D97-AF65-F5344CB8AC3E}">
        <p14:creationId xmlns:p14="http://schemas.microsoft.com/office/powerpoint/2010/main" val="2896583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 на страже рубежей</a:t>
            </a:r>
          </a:p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День и ночь в дозоре.</a:t>
            </a:r>
          </a:p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Охраняет он страну</a:t>
            </a:r>
          </a:p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беды и горя.</a:t>
            </a:r>
          </a:p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Друг – собака у него,</a:t>
            </a:r>
          </a:p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 в стрельбе отличник.</a:t>
            </a:r>
          </a:p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автоматом на плече</a:t>
            </a:r>
          </a:p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- … </a:t>
            </a: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(пограничник)</a:t>
            </a:r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897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катерина\Desktop\Новая папка (2)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8640"/>
            <a:ext cx="5544616" cy="6099078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val="4214812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493" y="1575132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 err="1">
                <a:latin typeface="Times New Roman" pitchFamily="18" charset="0"/>
                <a:cs typeface="Times New Roman" pitchFamily="18" charset="0"/>
              </a:rPr>
              <a:t>Военно</a:t>
            </a: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 – морской флот.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Морские просторы нашей Родины защищают военные корабли. Там служат моряки, среди них есть и капитаны.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Командиры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корабля, они в ответе за весь корабль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716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Екатерина\Desktop\Новая папка (2)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5"/>
            <a:ext cx="7682819" cy="51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9555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87</TotalTime>
  <Words>250</Words>
  <Application>Microsoft Office PowerPoint</Application>
  <PresentationFormat>Экран (4:3)</PresentationFormat>
  <Paragraphs>27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Georgia</vt:lpstr>
      <vt:lpstr>Times New Roman</vt:lpstr>
      <vt:lpstr>Trebuchet MS</vt:lpstr>
      <vt:lpstr>Воздушный поток</vt:lpstr>
      <vt:lpstr>23 февраля – день защитника Отечества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Тема</cp:lastModifiedBy>
  <cp:revision>11</cp:revision>
  <dcterms:created xsi:type="dcterms:W3CDTF">2017-02-05T16:19:41Z</dcterms:created>
  <dcterms:modified xsi:type="dcterms:W3CDTF">2024-02-10T12:47:18Z</dcterms:modified>
</cp:coreProperties>
</file>