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FC5-6872-4565-9CD2-299A13F24F4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A33F-A862-4ADD-AC8B-19D4B88C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00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FC5-6872-4565-9CD2-299A13F24F4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A33F-A862-4ADD-AC8B-19D4B88C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37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FC5-6872-4565-9CD2-299A13F24F4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A33F-A862-4ADD-AC8B-19D4B88CA6C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124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FC5-6872-4565-9CD2-299A13F24F4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A33F-A862-4ADD-AC8B-19D4B88C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915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FC5-6872-4565-9CD2-299A13F24F4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A33F-A862-4ADD-AC8B-19D4B88CA6C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5535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FC5-6872-4565-9CD2-299A13F24F4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A33F-A862-4ADD-AC8B-19D4B88C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022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FC5-6872-4565-9CD2-299A13F24F4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A33F-A862-4ADD-AC8B-19D4B88C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21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FC5-6872-4565-9CD2-299A13F24F4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A33F-A862-4ADD-AC8B-19D4B88C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13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FC5-6872-4565-9CD2-299A13F24F4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A33F-A862-4ADD-AC8B-19D4B88C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2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FC5-6872-4565-9CD2-299A13F24F4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A33F-A862-4ADD-AC8B-19D4B88C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93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FC5-6872-4565-9CD2-299A13F24F4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A33F-A862-4ADD-AC8B-19D4B88C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56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FC5-6872-4565-9CD2-299A13F24F4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A33F-A862-4ADD-AC8B-19D4B88C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5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FC5-6872-4565-9CD2-299A13F24F4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A33F-A862-4ADD-AC8B-19D4B88C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26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FC5-6872-4565-9CD2-299A13F24F4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A33F-A862-4ADD-AC8B-19D4B88C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59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FC5-6872-4565-9CD2-299A13F24F4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A33F-A862-4ADD-AC8B-19D4B88C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39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15FC5-6872-4565-9CD2-299A13F24F4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A33F-A862-4ADD-AC8B-19D4B88C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59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15FC5-6872-4565-9CD2-299A13F24F4B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71A33F-A862-4ADD-AC8B-19D4B88C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91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5489" y="1772970"/>
            <a:ext cx="8825658" cy="18748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50000"/>
                  </a:schemeClr>
                </a:solidFill>
              </a:rPr>
              <a:t>Конструирование как средство всестороннего развития детей раннего возраста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42006"/>
            <a:ext cx="8825658" cy="86142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15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Федеральное государственное бюджетное дошкольное образовательное учреждение «Центр развития ребенка – детский сад № 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43»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Управления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делами Президента Российской Федерации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69941" y="5386812"/>
            <a:ext cx="4910672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высшей категории: Сергиенко Т.В.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Голубенко К.С.</a:t>
            </a:r>
            <a:endParaRPr lang="ru-RU" sz="120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6" y="3693058"/>
            <a:ext cx="3790384" cy="2842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61853" y="6264998"/>
            <a:ext cx="1542602" cy="385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5000"/>
              </a:lnSpc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Москва 2024г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67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обобщённых представлений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ru-RU" dirty="0"/>
              <a:t>Дети познают, что множество предметов в окружающем мире составляют группы однородных предметов, объединённые одним понятием: </a:t>
            </a:r>
            <a:r>
              <a:rPr lang="ru-RU" dirty="0" smtClean="0"/>
              <a:t>дома, </a:t>
            </a:r>
            <a:r>
              <a:rPr lang="ru-RU" dirty="0"/>
              <a:t>мосты, </a:t>
            </a:r>
            <a:r>
              <a:rPr lang="ru-RU" dirty="0" smtClean="0"/>
              <a:t>мебель </a:t>
            </a:r>
            <a:r>
              <a:rPr lang="ru-RU" dirty="0"/>
              <a:t>и так далее.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26" y="3041965"/>
            <a:ext cx="4653482" cy="34901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01" y="3041965"/>
            <a:ext cx="4653481" cy="349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33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Совершенствование речи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00098"/>
            <a:ext cx="8596668" cy="3880773"/>
          </a:xfrm>
        </p:spPr>
        <p:txBody>
          <a:bodyPr/>
          <a:lstStyle/>
          <a:p>
            <a:r>
              <a:rPr lang="ru-RU" dirty="0"/>
              <a:t>Дети учатся правильно обозначать названия фигур, направлений (вверх, вниз, сзади, впереди, в центре и так далее).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4" y="2339408"/>
            <a:ext cx="4713835" cy="35353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664" y="2933323"/>
            <a:ext cx="4713836" cy="353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06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работы с </a:t>
            </a:r>
            <a:r>
              <a:rPr lang="ru-RU" dirty="0" smtClean="0"/>
              <a:t>детьми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00098"/>
            <a:ext cx="8596668" cy="3880773"/>
          </a:xfrm>
        </p:spPr>
        <p:txBody>
          <a:bodyPr/>
          <a:lstStyle/>
          <a:p>
            <a:r>
              <a:rPr lang="ru-RU" dirty="0"/>
              <a:t>Показ педагогом способов конструирования, сопровождаемый объяснениями</a:t>
            </a:r>
            <a:r>
              <a:rPr lang="ru-RU" dirty="0" smtClean="0"/>
              <a:t>.</a:t>
            </a:r>
          </a:p>
          <a:p>
            <a:r>
              <a:rPr lang="ru-RU" dirty="0"/>
              <a:t>Использование игровых приемов. Помощь в обыгрывании построек. </a:t>
            </a:r>
            <a:endParaRPr lang="ru-RU" dirty="0" smtClean="0"/>
          </a:p>
          <a:p>
            <a:r>
              <a:rPr lang="ru-RU" dirty="0"/>
              <a:t>Постепенное усложнение.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984" y="2587028"/>
            <a:ext cx="5211778" cy="39088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08" y="2978591"/>
            <a:ext cx="4689695" cy="351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75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работы с </a:t>
            </a:r>
            <a:r>
              <a:rPr lang="ru-RU" dirty="0" smtClean="0"/>
              <a:t>детьми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09151"/>
            <a:ext cx="8596668" cy="3880773"/>
          </a:xfrm>
        </p:spPr>
        <p:txBody>
          <a:bodyPr/>
          <a:lstStyle/>
          <a:p>
            <a:r>
              <a:rPr lang="ru-RU" dirty="0"/>
              <a:t>Разнообразие строительных </a:t>
            </a:r>
            <a:r>
              <a:rPr lang="ru-RU" dirty="0" smtClean="0"/>
              <a:t>наборов.</a:t>
            </a:r>
          </a:p>
          <a:p>
            <a:r>
              <a:rPr lang="ru-RU" dirty="0"/>
              <a:t>Использование игрушек, соразмерных создаваемым постройкам(для обыгрывания</a:t>
            </a:r>
            <a:r>
              <a:rPr lang="ru-RU" dirty="0" smtClean="0"/>
              <a:t>).</a:t>
            </a:r>
          </a:p>
          <a:p>
            <a:r>
              <a:rPr lang="ru-RU" dirty="0"/>
              <a:t>Рассматривание перед конструированием с детьми как реальных предметов так и их изображения.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301" y="3005749"/>
            <a:ext cx="4605196" cy="34538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62" y="3186819"/>
            <a:ext cx="4556911" cy="341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7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63473"/>
            <a:ext cx="3740757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Дети научились: </a:t>
            </a:r>
          </a:p>
          <a:p>
            <a:r>
              <a:rPr lang="ru-RU" dirty="0"/>
              <a:t>Р</a:t>
            </a:r>
            <a:r>
              <a:rPr lang="ru-RU" dirty="0" smtClean="0"/>
              <a:t>азличать </a:t>
            </a:r>
            <a:r>
              <a:rPr lang="ru-RU" dirty="0"/>
              <a:t>основные формы деталей строительного материала</a:t>
            </a:r>
            <a:r>
              <a:rPr lang="ru-RU" dirty="0" smtClean="0"/>
              <a:t>.</a:t>
            </a:r>
          </a:p>
          <a:p>
            <a:r>
              <a:rPr lang="ru-RU" dirty="0"/>
              <a:t>С помощью взрослого строить разнообразные постройки, используя большинство форм</a:t>
            </a:r>
            <a:r>
              <a:rPr lang="ru-RU" dirty="0" smtClean="0"/>
              <a:t>.</a:t>
            </a:r>
          </a:p>
          <a:p>
            <a:r>
              <a:rPr lang="ru-RU" dirty="0"/>
              <a:t>Разворачивать игру вокруг собственной постройки.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91" y="452673"/>
            <a:ext cx="4771411" cy="35785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508" y="3186820"/>
            <a:ext cx="4641406" cy="348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9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9901"/>
          </a:xfrm>
        </p:spPr>
        <p:txBody>
          <a:bodyPr/>
          <a:lstStyle/>
          <a:p>
            <a:r>
              <a:rPr lang="ru-RU" dirty="0"/>
              <a:t>Актуальность темы: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17793"/>
            <a:ext cx="8596668" cy="3880773"/>
          </a:xfrm>
        </p:spPr>
        <p:txBody>
          <a:bodyPr/>
          <a:lstStyle/>
          <a:p>
            <a:r>
              <a:rPr lang="ru-RU" dirty="0"/>
              <a:t>Конструирование является практической деятельностью, направленной на получение определенного, заранее задуманного результата. Оно тесно связано с игрой и является деятельностью, отвечающей интересам детей.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159658"/>
            <a:ext cx="4484483" cy="3363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42" y="3159658"/>
            <a:ext cx="4484483" cy="336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3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Конструирование способствует: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Формированию сенсорных способностей</a:t>
            </a:r>
          </a:p>
          <a:p>
            <a:r>
              <a:rPr lang="ru-RU" dirty="0"/>
              <a:t>2. Совершенствованию зрительного восприятия</a:t>
            </a:r>
          </a:p>
          <a:p>
            <a:r>
              <a:rPr lang="ru-RU" dirty="0"/>
              <a:t>3. Развитию пространственных представлений</a:t>
            </a:r>
          </a:p>
          <a:p>
            <a:r>
              <a:rPr lang="ru-RU" dirty="0"/>
              <a:t>4. Формированию обобщённых представлений</a:t>
            </a:r>
          </a:p>
          <a:p>
            <a:r>
              <a:rPr lang="ru-RU" dirty="0"/>
              <a:t>5. Развитию творческих умений</a:t>
            </a:r>
          </a:p>
          <a:p>
            <a:r>
              <a:rPr lang="ru-RU" dirty="0" smtClean="0"/>
              <a:t>6. Совершенствованию </a:t>
            </a:r>
            <a:r>
              <a:rPr lang="ru-RU" dirty="0"/>
              <a:t>речи детей</a:t>
            </a:r>
          </a:p>
        </p:txBody>
      </p:sp>
    </p:spTree>
    <p:extLst>
      <p:ext uri="{BB962C8B-B14F-4D97-AF65-F5344CB8AC3E}">
        <p14:creationId xmlns:p14="http://schemas.microsoft.com/office/powerpoint/2010/main" val="3454823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Конструирование </a:t>
            </a:r>
            <a:r>
              <a:rPr lang="ru-RU" dirty="0"/>
              <a:t>из строительных материалов: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08" y="2588680"/>
            <a:ext cx="4620620" cy="34654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089" y="2588680"/>
            <a:ext cx="4620621" cy="346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37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Конструирование из строительных материалов: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48" y="2512146"/>
            <a:ext cx="4573720" cy="343029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40" y="2442626"/>
            <a:ext cx="4759105" cy="356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6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Программные 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Знакомить </a:t>
            </a:r>
            <a:r>
              <a:rPr lang="ru-RU" dirty="0"/>
              <a:t>детей с простейшими конструкторами</a:t>
            </a:r>
          </a:p>
          <a:p>
            <a:r>
              <a:rPr lang="ru-RU" dirty="0" smtClean="0"/>
              <a:t>Учить </a:t>
            </a:r>
            <a:r>
              <a:rPr lang="ru-RU" dirty="0"/>
              <a:t>детей сооружать элементарные </a:t>
            </a:r>
            <a:r>
              <a:rPr lang="ru-RU" dirty="0" smtClean="0"/>
              <a:t>постройки по </a:t>
            </a:r>
            <a:r>
              <a:rPr lang="ru-RU" dirty="0"/>
              <a:t>образцу</a:t>
            </a:r>
          </a:p>
          <a:p>
            <a:r>
              <a:rPr lang="ru-RU" dirty="0" smtClean="0"/>
              <a:t>Поддерживать </a:t>
            </a:r>
            <a:r>
              <a:rPr lang="ru-RU" dirty="0"/>
              <a:t>желание что-то </a:t>
            </a:r>
            <a:r>
              <a:rPr lang="ru-RU" dirty="0" smtClean="0"/>
              <a:t>строить самостоятельно</a:t>
            </a:r>
            <a:r>
              <a:rPr lang="ru-RU" dirty="0"/>
              <a:t>.</a:t>
            </a:r>
          </a:p>
          <a:p>
            <a:r>
              <a:rPr lang="ru-RU" dirty="0" smtClean="0"/>
              <a:t>Учить </a:t>
            </a:r>
            <a:r>
              <a:rPr lang="ru-RU" dirty="0"/>
              <a:t>пользоваться дополнительными </a:t>
            </a:r>
            <a:r>
              <a:rPr lang="ru-RU" dirty="0" smtClean="0"/>
              <a:t>сюжетными игрушками</a:t>
            </a:r>
            <a:r>
              <a:rPr lang="ru-RU" dirty="0"/>
              <a:t>, соразмерными масштабам построек</a:t>
            </a:r>
          </a:p>
          <a:p>
            <a:r>
              <a:rPr lang="ru-RU" dirty="0" smtClean="0"/>
              <a:t>Способствовать </a:t>
            </a:r>
            <a:r>
              <a:rPr lang="ru-RU" dirty="0"/>
              <a:t>развитию </a:t>
            </a:r>
            <a:r>
              <a:rPr lang="ru-RU" dirty="0" smtClean="0"/>
              <a:t>пространственных соотношений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5557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процессе строительной игры происходит уточнение, закрепление, изучение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Названий геометрических форм </a:t>
            </a:r>
            <a:r>
              <a:rPr lang="ru-RU" dirty="0" smtClean="0"/>
              <a:t>деталей</a:t>
            </a:r>
          </a:p>
          <a:p>
            <a:r>
              <a:rPr lang="ru-RU" dirty="0"/>
              <a:t>Величины деталей </a:t>
            </a:r>
            <a:r>
              <a:rPr lang="ru-RU" dirty="0" smtClean="0"/>
              <a:t>конструктора</a:t>
            </a:r>
          </a:p>
          <a:p>
            <a:r>
              <a:rPr lang="ru-RU" dirty="0"/>
              <a:t>Понятия широкий, узкий </a:t>
            </a:r>
            <a:endParaRPr lang="ru-RU" dirty="0" smtClean="0"/>
          </a:p>
          <a:p>
            <a:r>
              <a:rPr lang="ru-RU" dirty="0"/>
              <a:t>Названия основных </a:t>
            </a:r>
            <a:r>
              <a:rPr lang="ru-RU" dirty="0" smtClean="0"/>
              <a:t>цветов</a:t>
            </a:r>
          </a:p>
          <a:p>
            <a:r>
              <a:rPr lang="ru-RU" dirty="0"/>
              <a:t>Понятия короткий, </a:t>
            </a:r>
            <a:r>
              <a:rPr lang="ru-RU" dirty="0" smtClean="0"/>
              <a:t>длинный</a:t>
            </a:r>
          </a:p>
          <a:p>
            <a:r>
              <a:rPr lang="ru-RU" dirty="0"/>
              <a:t>Понятия высокий, низкий</a:t>
            </a:r>
          </a:p>
        </p:txBody>
      </p:sp>
    </p:spTree>
    <p:extLst>
      <p:ext uri="{BB962C8B-B14F-4D97-AF65-F5344CB8AC3E}">
        <p14:creationId xmlns:p14="http://schemas.microsoft.com/office/powerpoint/2010/main" val="1753351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Совершенствование зрительного восприятия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ru-RU" dirty="0"/>
              <a:t>В конструировании совершенствуется зрительное восприятие, оно становится более целенаправленным. Ребёнок учится производить более глубокий зрительный анализ модели.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969535"/>
            <a:ext cx="4682317" cy="35117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374" y="2969535"/>
            <a:ext cx="4682318" cy="351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41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пространственных представлений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51536"/>
            <a:ext cx="2509486" cy="3880773"/>
          </a:xfrm>
        </p:spPr>
        <p:txBody>
          <a:bodyPr/>
          <a:lstStyle/>
          <a:p>
            <a:r>
              <a:rPr lang="ru-RU" dirty="0"/>
              <a:t>Формирование пространственных представлений происходит на наглядном материале. </a:t>
            </a:r>
            <a:endParaRPr lang="ru-RU" dirty="0" smtClean="0"/>
          </a:p>
          <a:p>
            <a:r>
              <a:rPr lang="ru-RU" dirty="0" smtClean="0"/>
              <a:t>Сооружая </a:t>
            </a:r>
            <a:r>
              <a:rPr lang="ru-RU" dirty="0"/>
              <a:t>постройку, ребёнок уточняет и пополняет пространственные представления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72" y="1339912"/>
            <a:ext cx="4158559" cy="31189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53" y="3811508"/>
            <a:ext cx="3844704" cy="288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3626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</TotalTime>
  <Words>356</Words>
  <Application>Microsoft Office PowerPoint</Application>
  <PresentationFormat>Широкоэкранный</PresentationFormat>
  <Paragraphs>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Аспект</vt:lpstr>
      <vt:lpstr>Конструирование как средство всестороннего развития детей раннего возраста </vt:lpstr>
      <vt:lpstr>Актуальность темы:</vt:lpstr>
      <vt:lpstr>Конструирование способствует:</vt:lpstr>
      <vt:lpstr>Конструирование из строительных материалов:</vt:lpstr>
      <vt:lpstr>Конструирование из строительных материалов:</vt:lpstr>
      <vt:lpstr>Программные задачи:</vt:lpstr>
      <vt:lpstr>В процессе строительной игры происходит уточнение, закрепление, изучение</vt:lpstr>
      <vt:lpstr>Совершенствование зрительного восприятия </vt:lpstr>
      <vt:lpstr>Развитие пространственных представлений</vt:lpstr>
      <vt:lpstr>Формирование обобщённых представлений</vt:lpstr>
      <vt:lpstr>Совершенствование речи детей</vt:lpstr>
      <vt:lpstr>Методы работы с детьми</vt:lpstr>
      <vt:lpstr>Методы работы с детьми</vt:lpstr>
      <vt:lpstr>Вывод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Конструирование как средство всестороннего развития детей раннего возраста </dc:title>
  <dc:creator>Тема</dc:creator>
  <cp:lastModifiedBy>Тема</cp:lastModifiedBy>
  <cp:revision>5</cp:revision>
  <dcterms:created xsi:type="dcterms:W3CDTF">2024-04-22T17:11:59Z</dcterms:created>
  <dcterms:modified xsi:type="dcterms:W3CDTF">2024-04-22T17:42:05Z</dcterms:modified>
</cp:coreProperties>
</file>