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D2A8F-B086-8F47-3B5B-627F85CCB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019E72-6A13-2C0A-5299-C2E8EE844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2B82A5-2BB4-23D2-F286-0618A3437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A530-A3B7-4491-8D87-11879C90364E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72A375-BA5E-5752-3339-08FDBA9D2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4952D2-8973-9B0D-0ADF-2E9AB6E69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79F8-1AD1-4862-B729-82D6DBA27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931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FA078-729F-2BED-A1F7-8D1E6954A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F94292-44AA-2607-7923-6CEE1824C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C5D723-0882-DC16-497D-760270EFA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A530-A3B7-4491-8D87-11879C90364E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C76548-1FA5-5487-5A78-863B5FBB7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20953B-B620-D94C-F95D-F590800C2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79F8-1AD1-4862-B729-82D6DBA27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8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E03F8FD-06F2-7A44-81FC-CACE5D156A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521ABE-928B-1BFF-93DE-6BD10A1E6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92C019-AE52-5550-C70D-FC9F3F8D6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A530-A3B7-4491-8D87-11879C90364E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35989C-3CE9-5ABA-B72D-E51A10815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E18112-6595-7FAE-7AEC-D8610F60C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79F8-1AD1-4862-B729-82D6DBA27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94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14756A-7A49-C6BF-8A7E-91A291A59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862F59-EB6E-55B0-17F9-BF068597E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FFBF9B-DCCC-49D0-33F2-F66A09331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A530-A3B7-4491-8D87-11879C90364E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F999EF-2047-2E17-EE5B-EB0DC7DC0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ABFE45-2258-18CB-7055-70AAF8A44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79F8-1AD1-4862-B729-82D6DBA27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79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57202-200F-FE0A-8D89-3E8682CF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1A11E9-99A4-5B4B-50EC-5122555A1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148E04-0A93-40F2-451E-FF83DA113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A530-A3B7-4491-8D87-11879C90364E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4737A0-0963-1F84-EDA4-99050101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6C6C87-98F7-8736-E418-3861F19E1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79F8-1AD1-4862-B729-82D6DBA27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62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CA762-ACF6-3733-459D-4DC6801DF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EA9CC5-4004-2AA8-EA7E-1F1760884E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0D7645-8DC6-6317-4C09-B7AD6F756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298E67-7C2A-BBD4-C224-7E1037F5E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A530-A3B7-4491-8D87-11879C90364E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4D87C7-96DA-0049-E758-BD1B81879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4251C4-6084-E8D2-92C0-4509A2BF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79F8-1AD1-4862-B729-82D6DBA27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2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D87410-7B54-72E7-EE2B-37453CC13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D52F6A-297C-E3AB-CCB1-E87E60793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80A8D8-4B99-97C0-1D6D-4388E6FB4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4AD9EE-499C-2FA0-9B38-A6A9AD703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8C02A72-748E-6113-BC53-D2CB8BDAE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30DB6D-FCEC-1499-4204-7F20F6BB9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A530-A3B7-4491-8D87-11879C90364E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B95522-ACAD-0441-2AA1-E599F470F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CF1D37B-437E-9F32-6F03-7D690D1A4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79F8-1AD1-4862-B729-82D6DBA27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05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6988B-7550-EAE8-25DE-B2B4529F7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935E7D-50D9-D9DC-38B1-DD16F9060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A530-A3B7-4491-8D87-11879C90364E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DF7C7C-8740-A4F2-3ACF-B62FD45DF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48BFF7-1EE1-B2AB-84B5-E008CD3D0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79F8-1AD1-4862-B729-82D6DBA27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467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A54A9BC-AAEC-25D7-C6BD-392AEBE82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A530-A3B7-4491-8D87-11879C90364E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13E0CFA-EEAF-1D52-A2BD-4048FA990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CDECC4-1829-28BA-AA68-E9B24C7E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79F8-1AD1-4862-B729-82D6DBA27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244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18AB7-E85E-DA9A-92B4-33E78830C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B25901-2A54-31CC-774A-F865938A7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0E7C29-3928-29C4-3CB9-9565D6B29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27C31B-5B74-5EF9-04D4-DA87C4B1B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A530-A3B7-4491-8D87-11879C90364E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B5316B-4533-B277-4B6D-A6F4197D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90AB65-BCA1-FC0A-9EFC-FE4262C46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79F8-1AD1-4862-B729-82D6DBA27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36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58F84-E8E2-06B5-211B-4002E5521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4E0F31-470C-62C0-5674-622A38F0CF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D0683A-D1A9-F844-98BD-367C8E2CA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921E00-FD57-D9FA-96B0-BF2A9741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A530-A3B7-4491-8D87-11879C90364E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3ECCF4-A8FC-33AF-F954-7FD6C7300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7CADC1-85B6-C476-AB22-F6A885FF2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79F8-1AD1-4862-B729-82D6DBA27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97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1BE00-CE38-9B96-F6ED-CCB8D592C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02661B-5450-D404-3BD3-A7E3873BF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0DB747-EC00-E32E-F28A-BA55FD8A32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0A530-A3B7-4491-8D87-11879C90364E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19772A-6916-DA28-9911-40B01DCED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489FFF-13F9-341A-6565-F5576D15E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979F8-1AD1-4862-B729-82D6DBA27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11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D69215-71C2-6665-04E0-3201AF491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309230" cy="763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6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D724B3-340E-B856-6789-FDF4C5B43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65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8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1EDB67-901F-7DE7-C05D-6B479B4CD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478" y="698500"/>
            <a:ext cx="8140303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38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73D0F-07C0-5CC5-0448-8E3E777E4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5A887D7-9886-F494-2A7D-465CD9984D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621" cy="6959783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7CB7CC95-BAF4-1AA0-F0D3-35693627B2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906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C95710-9FA0-CA69-BA0B-ED15719A5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185"/>
            <a:ext cx="12192000" cy="710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04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Мария Бортникова</dc:creator>
  <cp:lastModifiedBy>Мария Бортникова</cp:lastModifiedBy>
  <cp:revision>1</cp:revision>
  <dcterms:created xsi:type="dcterms:W3CDTF">2026-02-02T04:55:04Z</dcterms:created>
  <dcterms:modified xsi:type="dcterms:W3CDTF">2026-02-02T08:08:42Z</dcterms:modified>
</cp:coreProperties>
</file>