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58" r:id="rId4"/>
    <p:sldId id="259" r:id="rId5"/>
    <p:sldId id="275" r:id="rId6"/>
    <p:sldId id="276" r:id="rId7"/>
    <p:sldId id="260" r:id="rId8"/>
    <p:sldId id="263" r:id="rId9"/>
    <p:sldId id="264" r:id="rId10"/>
    <p:sldId id="265" r:id="rId11"/>
    <p:sldId id="266" r:id="rId12"/>
    <p:sldId id="267" r:id="rId13"/>
    <p:sldId id="272" r:id="rId14"/>
    <p:sldId id="269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2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2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8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5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80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1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1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5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5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76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C5023-C839-175F-091B-485DB17F9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09800"/>
            <a:ext cx="7543800" cy="1922733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окружающему миру «Зачем людям нужна одежда»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1588AF-9335-412C-AB17-EADC31D75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7543800" cy="1143000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Голубенко К С</a:t>
            </a:r>
          </a:p>
        </p:txBody>
      </p:sp>
    </p:spTree>
    <p:extLst>
      <p:ext uri="{BB962C8B-B14F-4D97-AF65-F5344CB8AC3E}">
        <p14:creationId xmlns:p14="http://schemas.microsoft.com/office/powerpoint/2010/main" val="4291701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8FCF9"/>
              </a:clrFrom>
              <a:clrTo>
                <a:srgbClr val="F8FC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7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8FCFA"/>
              </a:clrFrom>
              <a:clrTo>
                <a:srgbClr val="F8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8FCFA"/>
              </a:clrFrom>
              <a:clrTo>
                <a:srgbClr val="F8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6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AFEFB"/>
              </a:clrFrom>
              <a:clrTo>
                <a:srgbClr val="FA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9FEFC"/>
              </a:clrFrom>
              <a:clrTo>
                <a:srgbClr val="F9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8FDFC"/>
              </a:clrFrom>
              <a:clrTo>
                <a:srgbClr val="F8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51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8FDFB"/>
              </a:clrFrom>
              <a:clrTo>
                <a:srgbClr val="F8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0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8" y="533400"/>
            <a:ext cx="8229600" cy="59767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76200"/>
            <a:ext cx="657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Дети, называют одним словом то, что продают в этом магазине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6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7594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6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2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EEE"/>
              </a:clrFrom>
              <a:clrTo>
                <a:srgbClr val="FBF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B"/>
              </a:clrFrom>
              <a:clrTo>
                <a:srgbClr val="FC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</TotalTime>
  <Words>28</Words>
  <Application>Microsoft Office PowerPoint</Application>
  <PresentationFormat>Экран (4:3)</PresentationFormat>
  <Paragraphs>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Times New Roman</vt:lpstr>
      <vt:lpstr>Ретро</vt:lpstr>
      <vt:lpstr>Презентация по окружающему миру «Зачем людям нужна одежда»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Энциклопедия для воспитателей. </dc:title>
  <dc:creator>Волкова Нина Александровна</dc:creator>
  <cp:lastModifiedBy>Alpha</cp:lastModifiedBy>
  <cp:revision>17</cp:revision>
  <dcterms:modified xsi:type="dcterms:W3CDTF">2026-02-01T11:31:26Z</dcterms:modified>
</cp:coreProperties>
</file>