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70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CC81-8F85-4BD2-8547-454753E2D7AA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9A2C-A261-4EAA-8D52-219CECCC2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CC81-8F85-4BD2-8547-454753E2D7AA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9A2C-A261-4EAA-8D52-219CECCC2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CC81-8F85-4BD2-8547-454753E2D7AA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9A2C-A261-4EAA-8D52-219CECCC2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CC81-8F85-4BD2-8547-454753E2D7AA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9A2C-A261-4EAA-8D52-219CECCC2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CC81-8F85-4BD2-8547-454753E2D7AA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9A2C-A261-4EAA-8D52-219CECCC2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CC81-8F85-4BD2-8547-454753E2D7AA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9A2C-A261-4EAA-8D52-219CECCC2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CC81-8F85-4BD2-8547-454753E2D7AA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9A2C-A261-4EAA-8D52-219CECCC2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CC81-8F85-4BD2-8547-454753E2D7AA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9A2C-A261-4EAA-8D52-219CECCC2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CC81-8F85-4BD2-8547-454753E2D7AA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9A2C-A261-4EAA-8D52-219CECCC2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CC81-8F85-4BD2-8547-454753E2D7AA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9A2C-A261-4EAA-8D52-219CECCC2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CC81-8F85-4BD2-8547-454753E2D7AA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9A2C-A261-4EAA-8D52-219CECCC2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6CC81-8F85-4BD2-8547-454753E2D7AA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A9A2C-A261-4EAA-8D52-219CECCC2A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9.jpeg"/><Relationship Id="rId18" Type="http://schemas.openxmlformats.org/officeDocument/2006/relationships/slide" Target="slide7.xml"/><Relationship Id="rId26" Type="http://schemas.openxmlformats.org/officeDocument/2006/relationships/image" Target="../media/image17.jpeg"/><Relationship Id="rId3" Type="http://schemas.openxmlformats.org/officeDocument/2006/relationships/image" Target="../media/image43.jpeg"/><Relationship Id="rId21" Type="http://schemas.openxmlformats.org/officeDocument/2006/relationships/image" Target="../media/image13.png"/><Relationship Id="rId7" Type="http://schemas.openxmlformats.org/officeDocument/2006/relationships/image" Target="../media/image47.jpeg"/><Relationship Id="rId12" Type="http://schemas.openxmlformats.org/officeDocument/2006/relationships/slide" Target="slide4.xml"/><Relationship Id="rId17" Type="http://schemas.openxmlformats.org/officeDocument/2006/relationships/image" Target="../media/image11.jpeg"/><Relationship Id="rId25" Type="http://schemas.openxmlformats.org/officeDocument/2006/relationships/slide" Target="slide10.xml"/><Relationship Id="rId2" Type="http://schemas.openxmlformats.org/officeDocument/2006/relationships/image" Target="../media/image2.jpeg"/><Relationship Id="rId16" Type="http://schemas.openxmlformats.org/officeDocument/2006/relationships/slide" Target="slide6.xml"/><Relationship Id="rId20" Type="http://schemas.openxmlformats.org/officeDocument/2006/relationships/slide" Target="slide8.xml"/><Relationship Id="rId29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gif"/><Relationship Id="rId11" Type="http://schemas.openxmlformats.org/officeDocument/2006/relationships/image" Target="../media/image8.jpeg"/><Relationship Id="rId24" Type="http://schemas.openxmlformats.org/officeDocument/2006/relationships/image" Target="../media/image16.png"/><Relationship Id="rId32" Type="http://schemas.openxmlformats.org/officeDocument/2006/relationships/image" Target="../media/image22.jpeg"/><Relationship Id="rId5" Type="http://schemas.openxmlformats.org/officeDocument/2006/relationships/image" Target="../media/image45.jpeg"/><Relationship Id="rId15" Type="http://schemas.openxmlformats.org/officeDocument/2006/relationships/image" Target="../media/image10.png"/><Relationship Id="rId23" Type="http://schemas.openxmlformats.org/officeDocument/2006/relationships/image" Target="../media/image15.jpeg"/><Relationship Id="rId28" Type="http://schemas.openxmlformats.org/officeDocument/2006/relationships/image" Target="../media/image19.jpeg"/><Relationship Id="rId10" Type="http://schemas.openxmlformats.org/officeDocument/2006/relationships/slide" Target="slide3.xml"/><Relationship Id="rId19" Type="http://schemas.openxmlformats.org/officeDocument/2006/relationships/image" Target="../media/image12.png"/><Relationship Id="rId31" Type="http://schemas.openxmlformats.org/officeDocument/2006/relationships/slide" Target="slide9.xml"/><Relationship Id="rId4" Type="http://schemas.openxmlformats.org/officeDocument/2006/relationships/image" Target="../media/image44.jpeg"/><Relationship Id="rId9" Type="http://schemas.openxmlformats.org/officeDocument/2006/relationships/image" Target="../media/image3.gif"/><Relationship Id="rId14" Type="http://schemas.openxmlformats.org/officeDocument/2006/relationships/slide" Target="slide5.xml"/><Relationship Id="rId22" Type="http://schemas.openxmlformats.org/officeDocument/2006/relationships/image" Target="../media/image14.jpeg"/><Relationship Id="rId27" Type="http://schemas.openxmlformats.org/officeDocument/2006/relationships/image" Target="../media/image18.gif"/><Relationship Id="rId30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5.xml"/><Relationship Id="rId18" Type="http://schemas.openxmlformats.org/officeDocument/2006/relationships/image" Target="../media/image12.png"/><Relationship Id="rId26" Type="http://schemas.openxmlformats.org/officeDocument/2006/relationships/image" Target="../media/image18.gif"/><Relationship Id="rId3" Type="http://schemas.openxmlformats.org/officeDocument/2006/relationships/image" Target="../media/image3.gif"/><Relationship Id="rId21" Type="http://schemas.openxmlformats.org/officeDocument/2006/relationships/image" Target="../media/image14.jpeg"/><Relationship Id="rId7" Type="http://schemas.openxmlformats.org/officeDocument/2006/relationships/image" Target="../media/image7.jpeg"/><Relationship Id="rId12" Type="http://schemas.openxmlformats.org/officeDocument/2006/relationships/image" Target="../media/image9.jpeg"/><Relationship Id="rId17" Type="http://schemas.openxmlformats.org/officeDocument/2006/relationships/slide" Target="slide7.xml"/><Relationship Id="rId25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1.jpeg"/><Relationship Id="rId20" Type="http://schemas.openxmlformats.org/officeDocument/2006/relationships/image" Target="../media/image13.png"/><Relationship Id="rId29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slide" Target="slide4.xml"/><Relationship Id="rId24" Type="http://schemas.openxmlformats.org/officeDocument/2006/relationships/slide" Target="slide10.xml"/><Relationship Id="rId5" Type="http://schemas.openxmlformats.org/officeDocument/2006/relationships/image" Target="../media/image5.png"/><Relationship Id="rId15" Type="http://schemas.openxmlformats.org/officeDocument/2006/relationships/slide" Target="slide6.xml"/><Relationship Id="rId23" Type="http://schemas.openxmlformats.org/officeDocument/2006/relationships/image" Target="../media/image16.png"/><Relationship Id="rId28" Type="http://schemas.openxmlformats.org/officeDocument/2006/relationships/image" Target="../media/image20.jpeg"/><Relationship Id="rId10" Type="http://schemas.openxmlformats.org/officeDocument/2006/relationships/image" Target="../media/image8.jpeg"/><Relationship Id="rId19" Type="http://schemas.openxmlformats.org/officeDocument/2006/relationships/slide" Target="slide8.xml"/><Relationship Id="rId31" Type="http://schemas.openxmlformats.org/officeDocument/2006/relationships/image" Target="../media/image22.jpeg"/><Relationship Id="rId4" Type="http://schemas.openxmlformats.org/officeDocument/2006/relationships/image" Target="../media/image4.jpeg"/><Relationship Id="rId9" Type="http://schemas.openxmlformats.org/officeDocument/2006/relationships/slide" Target="slide3.xml"/><Relationship Id="rId14" Type="http://schemas.openxmlformats.org/officeDocument/2006/relationships/image" Target="../media/image10.png"/><Relationship Id="rId22" Type="http://schemas.openxmlformats.org/officeDocument/2006/relationships/image" Target="../media/image15.jpeg"/><Relationship Id="rId27" Type="http://schemas.openxmlformats.org/officeDocument/2006/relationships/image" Target="../media/image19.jpeg"/><Relationship Id="rId30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5.xml"/><Relationship Id="rId18" Type="http://schemas.openxmlformats.org/officeDocument/2006/relationships/image" Target="../media/image12.png"/><Relationship Id="rId26" Type="http://schemas.openxmlformats.org/officeDocument/2006/relationships/image" Target="../media/image18.gif"/><Relationship Id="rId3" Type="http://schemas.openxmlformats.org/officeDocument/2006/relationships/image" Target="../media/image8.jpeg"/><Relationship Id="rId21" Type="http://schemas.openxmlformats.org/officeDocument/2006/relationships/image" Target="../media/image14.jpeg"/><Relationship Id="rId7" Type="http://schemas.openxmlformats.org/officeDocument/2006/relationships/image" Target="../media/image26.jpeg"/><Relationship Id="rId12" Type="http://schemas.openxmlformats.org/officeDocument/2006/relationships/image" Target="../media/image9.jpeg"/><Relationship Id="rId17" Type="http://schemas.openxmlformats.org/officeDocument/2006/relationships/slide" Target="slide7.xml"/><Relationship Id="rId25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1.jpeg"/><Relationship Id="rId20" Type="http://schemas.openxmlformats.org/officeDocument/2006/relationships/image" Target="../media/image13.png"/><Relationship Id="rId29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slide" Target="slide4.xml"/><Relationship Id="rId24" Type="http://schemas.openxmlformats.org/officeDocument/2006/relationships/slide" Target="slide10.xml"/><Relationship Id="rId5" Type="http://schemas.openxmlformats.org/officeDocument/2006/relationships/image" Target="../media/image24.jpeg"/><Relationship Id="rId15" Type="http://schemas.openxmlformats.org/officeDocument/2006/relationships/slide" Target="slide6.xml"/><Relationship Id="rId23" Type="http://schemas.openxmlformats.org/officeDocument/2006/relationships/image" Target="../media/image16.png"/><Relationship Id="rId28" Type="http://schemas.openxmlformats.org/officeDocument/2006/relationships/image" Target="../media/image20.jpeg"/><Relationship Id="rId10" Type="http://schemas.openxmlformats.org/officeDocument/2006/relationships/slide" Target="slide3.xml"/><Relationship Id="rId19" Type="http://schemas.openxmlformats.org/officeDocument/2006/relationships/slide" Target="slide8.xml"/><Relationship Id="rId31" Type="http://schemas.openxmlformats.org/officeDocument/2006/relationships/image" Target="../media/image22.jpeg"/><Relationship Id="rId4" Type="http://schemas.openxmlformats.org/officeDocument/2006/relationships/image" Target="../media/image23.jpeg"/><Relationship Id="rId9" Type="http://schemas.openxmlformats.org/officeDocument/2006/relationships/image" Target="../media/image3.gif"/><Relationship Id="rId14" Type="http://schemas.openxmlformats.org/officeDocument/2006/relationships/image" Target="../media/image10.png"/><Relationship Id="rId22" Type="http://schemas.openxmlformats.org/officeDocument/2006/relationships/image" Target="../media/image15.jpeg"/><Relationship Id="rId27" Type="http://schemas.openxmlformats.org/officeDocument/2006/relationships/image" Target="../media/image19.jpeg"/><Relationship Id="rId30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9.jpeg"/><Relationship Id="rId18" Type="http://schemas.openxmlformats.org/officeDocument/2006/relationships/slide" Target="slide7.xml"/><Relationship Id="rId26" Type="http://schemas.openxmlformats.org/officeDocument/2006/relationships/image" Target="../media/image17.jpeg"/><Relationship Id="rId3" Type="http://schemas.openxmlformats.org/officeDocument/2006/relationships/image" Target="../media/image27.jpeg"/><Relationship Id="rId21" Type="http://schemas.openxmlformats.org/officeDocument/2006/relationships/image" Target="../media/image13.png"/><Relationship Id="rId7" Type="http://schemas.openxmlformats.org/officeDocument/2006/relationships/image" Target="../media/image7.jpeg"/><Relationship Id="rId12" Type="http://schemas.openxmlformats.org/officeDocument/2006/relationships/slide" Target="slide4.xml"/><Relationship Id="rId17" Type="http://schemas.openxmlformats.org/officeDocument/2006/relationships/image" Target="../media/image11.jpeg"/><Relationship Id="rId25" Type="http://schemas.openxmlformats.org/officeDocument/2006/relationships/slide" Target="slide10.xml"/><Relationship Id="rId2" Type="http://schemas.openxmlformats.org/officeDocument/2006/relationships/image" Target="../media/image2.jpeg"/><Relationship Id="rId16" Type="http://schemas.openxmlformats.org/officeDocument/2006/relationships/slide" Target="slide6.xml"/><Relationship Id="rId20" Type="http://schemas.openxmlformats.org/officeDocument/2006/relationships/slide" Target="slide8.xml"/><Relationship Id="rId29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8.jpeg"/><Relationship Id="rId24" Type="http://schemas.openxmlformats.org/officeDocument/2006/relationships/image" Target="../media/image16.png"/><Relationship Id="rId32" Type="http://schemas.openxmlformats.org/officeDocument/2006/relationships/image" Target="../media/image22.jpe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15.jpeg"/><Relationship Id="rId28" Type="http://schemas.openxmlformats.org/officeDocument/2006/relationships/image" Target="../media/image19.jpeg"/><Relationship Id="rId10" Type="http://schemas.openxmlformats.org/officeDocument/2006/relationships/slide" Target="slide3.xml"/><Relationship Id="rId19" Type="http://schemas.openxmlformats.org/officeDocument/2006/relationships/image" Target="../media/image12.png"/><Relationship Id="rId31" Type="http://schemas.openxmlformats.org/officeDocument/2006/relationships/slide" Target="slide9.xml"/><Relationship Id="rId4" Type="http://schemas.openxmlformats.org/officeDocument/2006/relationships/image" Target="../media/image4.jpeg"/><Relationship Id="rId9" Type="http://schemas.openxmlformats.org/officeDocument/2006/relationships/image" Target="../media/image3.gif"/><Relationship Id="rId14" Type="http://schemas.openxmlformats.org/officeDocument/2006/relationships/slide" Target="slide5.xml"/><Relationship Id="rId22" Type="http://schemas.openxmlformats.org/officeDocument/2006/relationships/image" Target="../media/image14.jpeg"/><Relationship Id="rId27" Type="http://schemas.openxmlformats.org/officeDocument/2006/relationships/image" Target="../media/image18.gif"/><Relationship Id="rId30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slide" Target="slide5.xml"/><Relationship Id="rId18" Type="http://schemas.openxmlformats.org/officeDocument/2006/relationships/image" Target="../media/image12.png"/><Relationship Id="rId26" Type="http://schemas.openxmlformats.org/officeDocument/2006/relationships/image" Target="../media/image18.gif"/><Relationship Id="rId3" Type="http://schemas.openxmlformats.org/officeDocument/2006/relationships/image" Target="../media/image28.png"/><Relationship Id="rId21" Type="http://schemas.openxmlformats.org/officeDocument/2006/relationships/image" Target="../media/image14.jpeg"/><Relationship Id="rId7" Type="http://schemas.openxmlformats.org/officeDocument/2006/relationships/slide" Target="slide2.xml"/><Relationship Id="rId12" Type="http://schemas.openxmlformats.org/officeDocument/2006/relationships/image" Target="../media/image9.jpeg"/><Relationship Id="rId17" Type="http://schemas.openxmlformats.org/officeDocument/2006/relationships/slide" Target="slide7.xml"/><Relationship Id="rId25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1.jpeg"/><Relationship Id="rId20" Type="http://schemas.openxmlformats.org/officeDocument/2006/relationships/image" Target="../media/image13.png"/><Relationship Id="rId29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slide" Target="slide4.xml"/><Relationship Id="rId24" Type="http://schemas.openxmlformats.org/officeDocument/2006/relationships/slide" Target="slide10.xml"/><Relationship Id="rId5" Type="http://schemas.openxmlformats.org/officeDocument/2006/relationships/image" Target="../media/image29.jpeg"/><Relationship Id="rId15" Type="http://schemas.openxmlformats.org/officeDocument/2006/relationships/slide" Target="slide6.xml"/><Relationship Id="rId23" Type="http://schemas.openxmlformats.org/officeDocument/2006/relationships/image" Target="../media/image16.png"/><Relationship Id="rId28" Type="http://schemas.openxmlformats.org/officeDocument/2006/relationships/image" Target="../media/image20.jpeg"/><Relationship Id="rId10" Type="http://schemas.openxmlformats.org/officeDocument/2006/relationships/image" Target="../media/image8.jpeg"/><Relationship Id="rId19" Type="http://schemas.openxmlformats.org/officeDocument/2006/relationships/slide" Target="slide8.xml"/><Relationship Id="rId31" Type="http://schemas.openxmlformats.org/officeDocument/2006/relationships/image" Target="../media/image22.jpeg"/><Relationship Id="rId4" Type="http://schemas.openxmlformats.org/officeDocument/2006/relationships/image" Target="../media/image5.png"/><Relationship Id="rId9" Type="http://schemas.openxmlformats.org/officeDocument/2006/relationships/slide" Target="slide3.xml"/><Relationship Id="rId14" Type="http://schemas.openxmlformats.org/officeDocument/2006/relationships/image" Target="../media/image10.png"/><Relationship Id="rId22" Type="http://schemas.openxmlformats.org/officeDocument/2006/relationships/image" Target="../media/image15.jpeg"/><Relationship Id="rId27" Type="http://schemas.openxmlformats.org/officeDocument/2006/relationships/image" Target="../media/image19.jpeg"/><Relationship Id="rId30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slide" Target="slide5.xml"/><Relationship Id="rId18" Type="http://schemas.openxmlformats.org/officeDocument/2006/relationships/image" Target="../media/image12.png"/><Relationship Id="rId26" Type="http://schemas.openxmlformats.org/officeDocument/2006/relationships/image" Target="../media/image19.jpeg"/><Relationship Id="rId3" Type="http://schemas.openxmlformats.org/officeDocument/2006/relationships/image" Target="../media/image31.jpeg"/><Relationship Id="rId21" Type="http://schemas.openxmlformats.org/officeDocument/2006/relationships/image" Target="../media/image14.jpeg"/><Relationship Id="rId7" Type="http://schemas.openxmlformats.org/officeDocument/2006/relationships/slide" Target="slide2.xml"/><Relationship Id="rId12" Type="http://schemas.openxmlformats.org/officeDocument/2006/relationships/image" Target="../media/image9.jpeg"/><Relationship Id="rId17" Type="http://schemas.openxmlformats.org/officeDocument/2006/relationships/slide" Target="slide7.xml"/><Relationship Id="rId25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1.jpeg"/><Relationship Id="rId20" Type="http://schemas.openxmlformats.org/officeDocument/2006/relationships/image" Target="../media/image13.png"/><Relationship Id="rId29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slide" Target="slide4.xml"/><Relationship Id="rId24" Type="http://schemas.openxmlformats.org/officeDocument/2006/relationships/slide" Target="slide10.xml"/><Relationship Id="rId5" Type="http://schemas.openxmlformats.org/officeDocument/2006/relationships/image" Target="../media/image18.gif"/><Relationship Id="rId15" Type="http://schemas.openxmlformats.org/officeDocument/2006/relationships/slide" Target="slide6.xml"/><Relationship Id="rId23" Type="http://schemas.openxmlformats.org/officeDocument/2006/relationships/image" Target="../media/image16.png"/><Relationship Id="rId28" Type="http://schemas.openxmlformats.org/officeDocument/2006/relationships/image" Target="../media/image21.jpeg"/><Relationship Id="rId10" Type="http://schemas.openxmlformats.org/officeDocument/2006/relationships/image" Target="../media/image8.jpeg"/><Relationship Id="rId19" Type="http://schemas.openxmlformats.org/officeDocument/2006/relationships/slide" Target="slide8.xml"/><Relationship Id="rId4" Type="http://schemas.openxmlformats.org/officeDocument/2006/relationships/image" Target="../media/image26.jpeg"/><Relationship Id="rId9" Type="http://schemas.openxmlformats.org/officeDocument/2006/relationships/slide" Target="slide3.xml"/><Relationship Id="rId14" Type="http://schemas.openxmlformats.org/officeDocument/2006/relationships/image" Target="../media/image10.png"/><Relationship Id="rId22" Type="http://schemas.openxmlformats.org/officeDocument/2006/relationships/image" Target="../media/image15.jpeg"/><Relationship Id="rId27" Type="http://schemas.openxmlformats.org/officeDocument/2006/relationships/image" Target="../media/image20.jpeg"/><Relationship Id="rId30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9.jpeg"/><Relationship Id="rId18" Type="http://schemas.openxmlformats.org/officeDocument/2006/relationships/slide" Target="slide7.xml"/><Relationship Id="rId26" Type="http://schemas.openxmlformats.org/officeDocument/2006/relationships/image" Target="../media/image17.jpeg"/><Relationship Id="rId3" Type="http://schemas.openxmlformats.org/officeDocument/2006/relationships/image" Target="../media/image33.png"/><Relationship Id="rId21" Type="http://schemas.openxmlformats.org/officeDocument/2006/relationships/image" Target="../media/image13.png"/><Relationship Id="rId7" Type="http://schemas.openxmlformats.org/officeDocument/2006/relationships/image" Target="../media/image24.jpeg"/><Relationship Id="rId12" Type="http://schemas.openxmlformats.org/officeDocument/2006/relationships/slide" Target="slide4.xml"/><Relationship Id="rId17" Type="http://schemas.openxmlformats.org/officeDocument/2006/relationships/image" Target="../media/image11.jpeg"/><Relationship Id="rId25" Type="http://schemas.openxmlformats.org/officeDocument/2006/relationships/slide" Target="slide10.xml"/><Relationship Id="rId2" Type="http://schemas.openxmlformats.org/officeDocument/2006/relationships/image" Target="../media/image2.jpeg"/><Relationship Id="rId16" Type="http://schemas.openxmlformats.org/officeDocument/2006/relationships/slide" Target="slide6.xml"/><Relationship Id="rId20" Type="http://schemas.openxmlformats.org/officeDocument/2006/relationships/slide" Target="slide8.xml"/><Relationship Id="rId29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8.jpeg"/><Relationship Id="rId24" Type="http://schemas.openxmlformats.org/officeDocument/2006/relationships/image" Target="../media/image16.png"/><Relationship Id="rId32" Type="http://schemas.openxmlformats.org/officeDocument/2006/relationships/image" Target="../media/image22.jpeg"/><Relationship Id="rId5" Type="http://schemas.openxmlformats.org/officeDocument/2006/relationships/image" Target="../media/image35.jpeg"/><Relationship Id="rId15" Type="http://schemas.openxmlformats.org/officeDocument/2006/relationships/image" Target="../media/image10.png"/><Relationship Id="rId23" Type="http://schemas.openxmlformats.org/officeDocument/2006/relationships/image" Target="../media/image15.jpeg"/><Relationship Id="rId28" Type="http://schemas.openxmlformats.org/officeDocument/2006/relationships/image" Target="../media/image19.jpeg"/><Relationship Id="rId10" Type="http://schemas.openxmlformats.org/officeDocument/2006/relationships/slide" Target="slide3.xml"/><Relationship Id="rId19" Type="http://schemas.openxmlformats.org/officeDocument/2006/relationships/image" Target="../media/image12.png"/><Relationship Id="rId31" Type="http://schemas.openxmlformats.org/officeDocument/2006/relationships/slide" Target="slide9.xml"/><Relationship Id="rId4" Type="http://schemas.openxmlformats.org/officeDocument/2006/relationships/image" Target="../media/image34.jpeg"/><Relationship Id="rId9" Type="http://schemas.openxmlformats.org/officeDocument/2006/relationships/image" Target="../media/image3.gif"/><Relationship Id="rId14" Type="http://schemas.openxmlformats.org/officeDocument/2006/relationships/slide" Target="slide5.xml"/><Relationship Id="rId22" Type="http://schemas.openxmlformats.org/officeDocument/2006/relationships/image" Target="../media/image14.jpeg"/><Relationship Id="rId27" Type="http://schemas.openxmlformats.org/officeDocument/2006/relationships/image" Target="../media/image18.gif"/><Relationship Id="rId30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10.png"/><Relationship Id="rId18" Type="http://schemas.openxmlformats.org/officeDocument/2006/relationships/slide" Target="slide8.xml"/><Relationship Id="rId26" Type="http://schemas.openxmlformats.org/officeDocument/2006/relationships/image" Target="../media/image19.jpeg"/><Relationship Id="rId3" Type="http://schemas.openxmlformats.org/officeDocument/2006/relationships/image" Target="../media/image37.png"/><Relationship Id="rId21" Type="http://schemas.openxmlformats.org/officeDocument/2006/relationships/image" Target="../media/image15.jpeg"/><Relationship Id="rId7" Type="http://schemas.openxmlformats.org/officeDocument/2006/relationships/image" Target="../media/image3.gif"/><Relationship Id="rId12" Type="http://schemas.openxmlformats.org/officeDocument/2006/relationships/slide" Target="slide5.xml"/><Relationship Id="rId17" Type="http://schemas.openxmlformats.org/officeDocument/2006/relationships/image" Target="../media/image12.png"/><Relationship Id="rId25" Type="http://schemas.openxmlformats.org/officeDocument/2006/relationships/image" Target="../media/image18.gif"/><Relationship Id="rId2" Type="http://schemas.openxmlformats.org/officeDocument/2006/relationships/image" Target="../media/image2.jpeg"/><Relationship Id="rId16" Type="http://schemas.openxmlformats.org/officeDocument/2006/relationships/slide" Target="slide7.xml"/><Relationship Id="rId20" Type="http://schemas.openxmlformats.org/officeDocument/2006/relationships/image" Target="../media/image14.jpeg"/><Relationship Id="rId29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image" Target="../media/image9.jpeg"/><Relationship Id="rId24" Type="http://schemas.openxmlformats.org/officeDocument/2006/relationships/image" Target="../media/image17.jpeg"/><Relationship Id="rId5" Type="http://schemas.openxmlformats.org/officeDocument/2006/relationships/image" Target="../media/image39.jpeg"/><Relationship Id="rId15" Type="http://schemas.openxmlformats.org/officeDocument/2006/relationships/image" Target="../media/image11.jpeg"/><Relationship Id="rId23" Type="http://schemas.openxmlformats.org/officeDocument/2006/relationships/slide" Target="slide10.xml"/><Relationship Id="rId28" Type="http://schemas.openxmlformats.org/officeDocument/2006/relationships/image" Target="../media/image21.jpeg"/><Relationship Id="rId10" Type="http://schemas.openxmlformats.org/officeDocument/2006/relationships/slide" Target="slide4.xml"/><Relationship Id="rId19" Type="http://schemas.openxmlformats.org/officeDocument/2006/relationships/image" Target="../media/image13.png"/><Relationship Id="rId4" Type="http://schemas.openxmlformats.org/officeDocument/2006/relationships/image" Target="../media/image38.jpeg"/><Relationship Id="rId9" Type="http://schemas.openxmlformats.org/officeDocument/2006/relationships/image" Target="../media/image8.jpeg"/><Relationship Id="rId14" Type="http://schemas.openxmlformats.org/officeDocument/2006/relationships/slide" Target="slide6.xml"/><Relationship Id="rId22" Type="http://schemas.openxmlformats.org/officeDocument/2006/relationships/image" Target="../media/image16.png"/><Relationship Id="rId27" Type="http://schemas.openxmlformats.org/officeDocument/2006/relationships/image" Target="../media/image20.jpeg"/><Relationship Id="rId30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10.png"/><Relationship Id="rId18" Type="http://schemas.openxmlformats.org/officeDocument/2006/relationships/slide" Target="slide8.xml"/><Relationship Id="rId26" Type="http://schemas.openxmlformats.org/officeDocument/2006/relationships/image" Target="../media/image19.jpeg"/><Relationship Id="rId3" Type="http://schemas.openxmlformats.org/officeDocument/2006/relationships/image" Target="../media/image40.jpeg"/><Relationship Id="rId21" Type="http://schemas.openxmlformats.org/officeDocument/2006/relationships/image" Target="../media/image15.jpeg"/><Relationship Id="rId7" Type="http://schemas.openxmlformats.org/officeDocument/2006/relationships/image" Target="../media/image3.gif"/><Relationship Id="rId12" Type="http://schemas.openxmlformats.org/officeDocument/2006/relationships/slide" Target="slide5.xml"/><Relationship Id="rId17" Type="http://schemas.openxmlformats.org/officeDocument/2006/relationships/image" Target="../media/image12.png"/><Relationship Id="rId25" Type="http://schemas.openxmlformats.org/officeDocument/2006/relationships/image" Target="../media/image18.gif"/><Relationship Id="rId2" Type="http://schemas.openxmlformats.org/officeDocument/2006/relationships/image" Target="../media/image2.jpeg"/><Relationship Id="rId16" Type="http://schemas.openxmlformats.org/officeDocument/2006/relationships/slide" Target="slide7.xml"/><Relationship Id="rId20" Type="http://schemas.openxmlformats.org/officeDocument/2006/relationships/image" Target="../media/image14.jpeg"/><Relationship Id="rId29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image" Target="../media/image9.jpeg"/><Relationship Id="rId24" Type="http://schemas.openxmlformats.org/officeDocument/2006/relationships/image" Target="../media/image17.jpeg"/><Relationship Id="rId5" Type="http://schemas.openxmlformats.org/officeDocument/2006/relationships/image" Target="../media/image42.jpeg"/><Relationship Id="rId15" Type="http://schemas.openxmlformats.org/officeDocument/2006/relationships/image" Target="../media/image11.jpeg"/><Relationship Id="rId23" Type="http://schemas.openxmlformats.org/officeDocument/2006/relationships/slide" Target="slide10.xml"/><Relationship Id="rId28" Type="http://schemas.openxmlformats.org/officeDocument/2006/relationships/image" Target="../media/image21.jpeg"/><Relationship Id="rId10" Type="http://schemas.openxmlformats.org/officeDocument/2006/relationships/slide" Target="slide4.xml"/><Relationship Id="rId19" Type="http://schemas.openxmlformats.org/officeDocument/2006/relationships/image" Target="../media/image13.png"/><Relationship Id="rId4" Type="http://schemas.openxmlformats.org/officeDocument/2006/relationships/image" Target="../media/image41.jpeg"/><Relationship Id="rId9" Type="http://schemas.openxmlformats.org/officeDocument/2006/relationships/image" Target="../media/image8.jpeg"/><Relationship Id="rId14" Type="http://schemas.openxmlformats.org/officeDocument/2006/relationships/slide" Target="slide6.xml"/><Relationship Id="rId22" Type="http://schemas.openxmlformats.org/officeDocument/2006/relationships/image" Target="../media/image16.png"/><Relationship Id="rId27" Type="http://schemas.openxmlformats.org/officeDocument/2006/relationships/image" Target="../media/image20.jpeg"/><Relationship Id="rId30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amka22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000232" y="2143116"/>
            <a:ext cx="4214842" cy="1384995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ПРЕЗЕНТАЦИЯ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НА ТЕМУ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«КТО ЧЕМ ПИТАЕТСЯ»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01024" y="3714752"/>
            <a:ext cx="928694" cy="428628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endshow" highlightClick="1"/>
          </p:cNvPr>
          <p:cNvSpPr/>
          <p:nvPr/>
        </p:nvSpPr>
        <p:spPr>
          <a:xfrm>
            <a:off x="3286116" y="6286520"/>
            <a:ext cx="785818" cy="428604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ведения 6">
            <a:hlinkClick r:id="" action="ppaction://noaction" highlightClick="1"/>
          </p:cNvPr>
          <p:cNvSpPr/>
          <p:nvPr/>
        </p:nvSpPr>
        <p:spPr>
          <a:xfrm>
            <a:off x="5643570" y="6286520"/>
            <a:ext cx="785818" cy="428628"/>
          </a:xfrm>
          <a:prstGeom prst="actionButtonInformati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42701_fon-dlya-fotoshopa-kinolen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Рисунок 18" descr="1_52550757ea7ab52550757ea80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4500570"/>
            <a:ext cx="3053004" cy="2160000"/>
          </a:xfrm>
          <a:prstGeom prst="rect">
            <a:avLst/>
          </a:prstGeom>
        </p:spPr>
      </p:pic>
      <p:pic>
        <p:nvPicPr>
          <p:cNvPr id="20" name="Рисунок 19" descr="13256052_1084026118302129_2058208254514132739_n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4744" y="785794"/>
            <a:ext cx="1800000" cy="1800000"/>
          </a:xfrm>
          <a:prstGeom prst="rect">
            <a:avLst/>
          </a:prstGeom>
        </p:spPr>
      </p:pic>
      <p:pic>
        <p:nvPicPr>
          <p:cNvPr id="21" name="Рисунок 20" descr="worm-850x536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D0C6C5"/>
              </a:clrFrom>
              <a:clrTo>
                <a:srgbClr val="D0C6C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3306" y="2928934"/>
            <a:ext cx="2283582" cy="1440000"/>
          </a:xfrm>
          <a:prstGeom prst="rect">
            <a:avLst/>
          </a:prstGeom>
        </p:spPr>
      </p:pic>
      <p:pic>
        <p:nvPicPr>
          <p:cNvPr id="22" name="Рисунок 21" descr="Komar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2198" y="1000108"/>
            <a:ext cx="1704000" cy="1440000"/>
          </a:xfrm>
          <a:prstGeom prst="rect">
            <a:avLst/>
          </a:prstGeom>
        </p:spPr>
      </p:pic>
      <p:pic>
        <p:nvPicPr>
          <p:cNvPr id="23" name="Рисунок 22" descr="muha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5074" y="2857496"/>
            <a:ext cx="1800000" cy="1440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714744" y="285728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 Гусеница                         Комар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57620" y="2571744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</a:t>
            </a:r>
            <a:r>
              <a:rPr lang="ru-RU" b="1" dirty="0" smtClean="0">
                <a:solidFill>
                  <a:srgbClr val="FF0000"/>
                </a:solidFill>
              </a:rPr>
              <a:t>Червяк                               Муха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7" name="Управляющая кнопка: домой 26">
            <a:hlinkClick r:id="" action="ppaction://hlinkshowjump?jump=endshow" highlightClick="1"/>
          </p:cNvPr>
          <p:cNvSpPr/>
          <p:nvPr/>
        </p:nvSpPr>
        <p:spPr>
          <a:xfrm>
            <a:off x="8143900" y="6143644"/>
            <a:ext cx="785818" cy="428604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 descr="hello_html_m2ba2b920.gif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158" y="0"/>
            <a:ext cx="1043879" cy="720000"/>
          </a:xfrm>
          <a:prstGeom prst="rect">
            <a:avLst/>
          </a:prstGeom>
        </p:spPr>
      </p:pic>
      <p:pic>
        <p:nvPicPr>
          <p:cNvPr id="29" name="Рисунок 28" descr="mini_2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538" y="-214338"/>
            <a:ext cx="1508430" cy="1080000"/>
          </a:xfrm>
          <a:prstGeom prst="rect">
            <a:avLst/>
          </a:prstGeom>
        </p:spPr>
      </p:pic>
      <p:pic>
        <p:nvPicPr>
          <p:cNvPr id="30" name="Рисунок 29" descr="videt-sebya-loshadyu-sonnik-2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642918"/>
            <a:ext cx="1253454" cy="1080000"/>
          </a:xfrm>
          <a:prstGeom prst="rect">
            <a:avLst/>
          </a:prstGeom>
        </p:spPr>
      </p:pic>
      <p:pic>
        <p:nvPicPr>
          <p:cNvPr id="31" name="Рисунок 30" descr="0_835de_f36e77c3_orig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357290" y="785794"/>
            <a:ext cx="830280" cy="720000"/>
          </a:xfrm>
          <a:prstGeom prst="rect">
            <a:avLst/>
          </a:prstGeom>
        </p:spPr>
      </p:pic>
      <p:pic>
        <p:nvPicPr>
          <p:cNvPr id="32" name="Рисунок 31" descr="cffa19db37074326ce9f45e2addec9c6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85720" y="1785926"/>
            <a:ext cx="1000132" cy="720000"/>
          </a:xfrm>
          <a:prstGeom prst="rect">
            <a:avLst/>
          </a:prstGeom>
        </p:spPr>
      </p:pic>
      <p:pic>
        <p:nvPicPr>
          <p:cNvPr id="33" name="Рисунок 32" descr="16644536.pn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728" y="1785926"/>
            <a:ext cx="891682" cy="720000"/>
          </a:xfrm>
          <a:prstGeom prst="rect">
            <a:avLst/>
          </a:prstGeom>
        </p:spPr>
      </p:pic>
      <p:pic>
        <p:nvPicPr>
          <p:cNvPr id="34" name="Рисунок 33" descr="562cba886da001509eb8a501.pn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428596" y="2571744"/>
            <a:ext cx="571429" cy="720000"/>
          </a:xfrm>
          <a:prstGeom prst="rect">
            <a:avLst/>
          </a:prstGeom>
        </p:spPr>
      </p:pic>
      <p:pic>
        <p:nvPicPr>
          <p:cNvPr id="35" name="Рисунок 34" descr="cat_large.jpg">
            <a:hlinkClick r:id="" action="ppaction://noaction"/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76" y="2571744"/>
            <a:ext cx="1170732" cy="720000"/>
          </a:xfrm>
          <a:prstGeom prst="rect">
            <a:avLst/>
          </a:prstGeom>
        </p:spPr>
      </p:pic>
      <p:pic>
        <p:nvPicPr>
          <p:cNvPr id="36" name="Рисунок 35" descr="Лиса-живность-фотоаппарат-1111504.jpeg">
            <a:hlinkClick r:id="" action="ppaction://noaction"/>
          </p:cNvPr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3429000"/>
            <a:ext cx="1586687" cy="1080000"/>
          </a:xfrm>
          <a:prstGeom prst="rect">
            <a:avLst/>
          </a:prstGeom>
        </p:spPr>
      </p:pic>
      <p:pic>
        <p:nvPicPr>
          <p:cNvPr id="37" name="Рисунок 36" descr="9f2936415041e50c8b3a62691c5ec9ed.png">
            <a:hlinkClick r:id="" action="ppaction://noaction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357290" y="3500438"/>
            <a:ext cx="900000" cy="900000"/>
          </a:xfrm>
          <a:prstGeom prst="rect">
            <a:avLst/>
          </a:prstGeom>
        </p:spPr>
      </p:pic>
      <p:pic>
        <p:nvPicPr>
          <p:cNvPr id="38" name="Рисунок 37" descr="1_52550757ea7ab52550757ea803.png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5357826"/>
            <a:ext cx="1017668" cy="720000"/>
          </a:xfrm>
          <a:prstGeom prst="rect">
            <a:avLst/>
          </a:prstGeom>
        </p:spPr>
      </p:pic>
      <p:pic>
        <p:nvPicPr>
          <p:cNvPr id="39" name="Рисунок 38" descr="hello_html_8156ae3.gif">
            <a:hlinkClick r:id="" action="ppaction://noaction"/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428728" y="6138000"/>
            <a:ext cx="960000" cy="720000"/>
          </a:xfrm>
          <a:prstGeom prst="rect">
            <a:avLst/>
          </a:prstGeom>
        </p:spPr>
      </p:pic>
      <p:pic>
        <p:nvPicPr>
          <p:cNvPr id="40" name="Рисунок 39" descr="2.jpg">
            <a:hlinkClick r:id="" action="ppaction://noaction"/>
          </p:cNvPr>
          <p:cNvPicPr>
            <a:picLocks noChangeAspect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6288985"/>
            <a:ext cx="1080000" cy="569015"/>
          </a:xfrm>
          <a:prstGeom prst="rect">
            <a:avLst/>
          </a:prstGeom>
        </p:spPr>
      </p:pic>
      <p:pic>
        <p:nvPicPr>
          <p:cNvPr id="41" name="Рисунок 40" descr="Бабочка-фото.jpg">
            <a:hlinkClick r:id="" action="ppaction://noaction"/>
          </p:cNvPr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285852" y="5357826"/>
            <a:ext cx="1059155" cy="720000"/>
          </a:xfrm>
          <a:prstGeom prst="rect">
            <a:avLst/>
          </a:prstGeom>
        </p:spPr>
      </p:pic>
      <p:pic>
        <p:nvPicPr>
          <p:cNvPr id="42" name="Рисунок 41" descr="muha.jpg">
            <a:hlinkClick r:id="" action="ppaction://noaction"/>
          </p:cNvPr>
          <p:cNvPicPr>
            <a:picLocks noChangeAspect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66" y="4429132"/>
            <a:ext cx="900000" cy="720000"/>
          </a:xfrm>
          <a:prstGeom prst="rect">
            <a:avLst/>
          </a:prstGeom>
        </p:spPr>
      </p:pic>
      <p:pic>
        <p:nvPicPr>
          <p:cNvPr id="43" name="Рисунок 42" descr="large-ad7bfd457bb3cd890fe58eb69ef0e44b.jpg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28596" y="4429132"/>
            <a:ext cx="1097135" cy="720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42701_fon-dlya-fotoshopa-kinolen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Рисунок 18" descr="hello_html_m2ba2b92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4429132"/>
            <a:ext cx="3131635" cy="2160000"/>
          </a:xfrm>
          <a:prstGeom prst="rect">
            <a:avLst/>
          </a:prstGeom>
        </p:spPr>
      </p:pic>
      <p:pic>
        <p:nvPicPr>
          <p:cNvPr id="20" name="Рисунок 19" descr="40889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6"/>
          <a:stretch>
            <a:fillRect/>
          </a:stretch>
        </p:blipFill>
        <p:spPr>
          <a:xfrm>
            <a:off x="3571868" y="1000108"/>
            <a:ext cx="1440000" cy="857256"/>
          </a:xfrm>
          <a:prstGeom prst="rect">
            <a:avLst/>
          </a:prstGeom>
        </p:spPr>
      </p:pic>
      <p:pic>
        <p:nvPicPr>
          <p:cNvPr id="21" name="Рисунок 20" descr="bb824f5bbd44158da373d47816ecf93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2285992"/>
            <a:ext cx="1637938" cy="1440000"/>
          </a:xfrm>
          <a:prstGeom prst="rect">
            <a:avLst/>
          </a:prstGeom>
        </p:spPr>
      </p:pic>
      <p:pic>
        <p:nvPicPr>
          <p:cNvPr id="22" name="Рисунок 21" descr="18195320509-svezhie-ovoshhi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8" y="714356"/>
            <a:ext cx="1905000" cy="1089660"/>
          </a:xfrm>
          <a:prstGeom prst="rect">
            <a:avLst/>
          </a:prstGeom>
        </p:spPr>
      </p:pic>
      <p:pic>
        <p:nvPicPr>
          <p:cNvPr id="23" name="Рисунок 22" descr="img_592c5e70bce84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2428868"/>
            <a:ext cx="1590923" cy="1080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571868" y="357166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Сено                                Овощи   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00430" y="1928802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Трава                                Фрукты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7" name="Управляющая кнопка: домой 26">
            <a:hlinkClick r:id="" action="ppaction://hlinkshowjump?jump=endshow" highlightClick="1"/>
          </p:cNvPr>
          <p:cNvSpPr/>
          <p:nvPr/>
        </p:nvSpPr>
        <p:spPr>
          <a:xfrm>
            <a:off x="8143900" y="6143644"/>
            <a:ext cx="785818" cy="428604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 descr="hello_html_m2ba2b920.gif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0"/>
            <a:ext cx="1043879" cy="720000"/>
          </a:xfrm>
          <a:prstGeom prst="rect">
            <a:avLst/>
          </a:prstGeom>
        </p:spPr>
      </p:pic>
      <p:pic>
        <p:nvPicPr>
          <p:cNvPr id="29" name="Рисунок 28" descr="mini_2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538" y="-214338"/>
            <a:ext cx="1508430" cy="1080000"/>
          </a:xfrm>
          <a:prstGeom prst="rect">
            <a:avLst/>
          </a:prstGeom>
        </p:spPr>
      </p:pic>
      <p:pic>
        <p:nvPicPr>
          <p:cNvPr id="30" name="Рисунок 29" descr="videt-sebya-loshadyu-sonnik-2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642918"/>
            <a:ext cx="1253454" cy="1080000"/>
          </a:xfrm>
          <a:prstGeom prst="rect">
            <a:avLst/>
          </a:prstGeom>
        </p:spPr>
      </p:pic>
      <p:pic>
        <p:nvPicPr>
          <p:cNvPr id="31" name="Рисунок 30" descr="0_835de_f36e77c3_orig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357290" y="785794"/>
            <a:ext cx="830280" cy="720000"/>
          </a:xfrm>
          <a:prstGeom prst="rect">
            <a:avLst/>
          </a:prstGeom>
        </p:spPr>
      </p:pic>
      <p:pic>
        <p:nvPicPr>
          <p:cNvPr id="32" name="Рисунок 31" descr="cffa19db37074326ce9f45e2addec9c6.jp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85720" y="1785926"/>
            <a:ext cx="1000132" cy="720000"/>
          </a:xfrm>
          <a:prstGeom prst="rect">
            <a:avLst/>
          </a:prstGeom>
        </p:spPr>
      </p:pic>
      <p:pic>
        <p:nvPicPr>
          <p:cNvPr id="33" name="Рисунок 32" descr="16644536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728" y="1785926"/>
            <a:ext cx="891682" cy="720000"/>
          </a:xfrm>
          <a:prstGeom prst="rect">
            <a:avLst/>
          </a:prstGeom>
        </p:spPr>
      </p:pic>
      <p:pic>
        <p:nvPicPr>
          <p:cNvPr id="34" name="Рисунок 33" descr="562cba886da001509eb8a501.pn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28596" y="2571744"/>
            <a:ext cx="571429" cy="720000"/>
          </a:xfrm>
          <a:prstGeom prst="rect">
            <a:avLst/>
          </a:prstGeom>
        </p:spPr>
      </p:pic>
      <p:pic>
        <p:nvPicPr>
          <p:cNvPr id="35" name="Рисунок 34" descr="cat_large.jpg">
            <a:hlinkClick r:id="" action="ppaction://noaction"/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76" y="2571744"/>
            <a:ext cx="1170732" cy="720000"/>
          </a:xfrm>
          <a:prstGeom prst="rect">
            <a:avLst/>
          </a:prstGeom>
        </p:spPr>
      </p:pic>
      <p:pic>
        <p:nvPicPr>
          <p:cNvPr id="36" name="Рисунок 35" descr="Лиса-живность-фотоаппарат-1111504.jpeg">
            <a:hlinkClick r:id="" action="ppaction://noaction"/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3429000"/>
            <a:ext cx="1586687" cy="1080000"/>
          </a:xfrm>
          <a:prstGeom prst="rect">
            <a:avLst/>
          </a:prstGeom>
        </p:spPr>
      </p:pic>
      <p:pic>
        <p:nvPicPr>
          <p:cNvPr id="37" name="Рисунок 36" descr="9f2936415041e50c8b3a62691c5ec9ed.png">
            <a:hlinkClick r:id="" action="ppaction://noaction"/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357290" y="3500438"/>
            <a:ext cx="900000" cy="900000"/>
          </a:xfrm>
          <a:prstGeom prst="rect">
            <a:avLst/>
          </a:prstGeom>
        </p:spPr>
      </p:pic>
      <p:pic>
        <p:nvPicPr>
          <p:cNvPr id="38" name="Рисунок 37" descr="1_52550757ea7ab52550757ea803.png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5357826"/>
            <a:ext cx="1017668" cy="720000"/>
          </a:xfrm>
          <a:prstGeom prst="rect">
            <a:avLst/>
          </a:prstGeom>
        </p:spPr>
      </p:pic>
      <p:pic>
        <p:nvPicPr>
          <p:cNvPr id="39" name="Рисунок 38" descr="hello_html_8156ae3.gif">
            <a:hlinkClick r:id="" action="ppaction://noaction"/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428728" y="6138000"/>
            <a:ext cx="960000" cy="720000"/>
          </a:xfrm>
          <a:prstGeom prst="rect">
            <a:avLst/>
          </a:prstGeom>
        </p:spPr>
      </p:pic>
      <p:pic>
        <p:nvPicPr>
          <p:cNvPr id="40" name="Рисунок 39" descr="2.jpg">
            <a:hlinkClick r:id="" action="ppaction://noaction"/>
          </p:cNvPr>
          <p:cNvPicPr>
            <a:picLocks noChangeAspect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6288985"/>
            <a:ext cx="1080000" cy="569015"/>
          </a:xfrm>
          <a:prstGeom prst="rect">
            <a:avLst/>
          </a:prstGeom>
        </p:spPr>
      </p:pic>
      <p:pic>
        <p:nvPicPr>
          <p:cNvPr id="41" name="Рисунок 40" descr="Бабочка-фото.jpg">
            <a:hlinkClick r:id="" action="ppaction://noaction"/>
          </p:cNvPr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285852" y="5357826"/>
            <a:ext cx="1059155" cy="720000"/>
          </a:xfrm>
          <a:prstGeom prst="rect">
            <a:avLst/>
          </a:prstGeom>
        </p:spPr>
      </p:pic>
      <p:pic>
        <p:nvPicPr>
          <p:cNvPr id="42" name="Рисунок 41" descr="muha.jpg">
            <a:hlinkClick r:id="" action="ppaction://noaction"/>
          </p:cNvPr>
          <p:cNvPicPr>
            <a:picLocks noChangeAspect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66" y="4429132"/>
            <a:ext cx="900000" cy="720000"/>
          </a:xfrm>
          <a:prstGeom prst="rect">
            <a:avLst/>
          </a:prstGeom>
        </p:spPr>
      </p:pic>
      <p:pic>
        <p:nvPicPr>
          <p:cNvPr id="43" name="Рисунок 42" descr="large-ad7bfd457bb3cd890fe58eb69ef0e44b.jpg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28596" y="4429132"/>
            <a:ext cx="1097135" cy="720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42701_fon-dlya-fotoshopa-kinolen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Рисунок 18" descr="mini_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9124" y="4214818"/>
            <a:ext cx="3219450" cy="2305050"/>
          </a:xfrm>
          <a:prstGeom prst="rect">
            <a:avLst/>
          </a:prstGeom>
        </p:spPr>
      </p:pic>
      <p:pic>
        <p:nvPicPr>
          <p:cNvPr id="21" name="Рисунок 20" descr="Бабочка-фото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36" y="785794"/>
            <a:ext cx="1588732" cy="1080000"/>
          </a:xfrm>
          <a:prstGeom prst="rect">
            <a:avLst/>
          </a:prstGeom>
        </p:spPr>
      </p:pic>
      <p:pic>
        <p:nvPicPr>
          <p:cNvPr id="22" name="Рисунок 21" descr="51347437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6182" y="2428868"/>
            <a:ext cx="1800000" cy="1800000"/>
          </a:xfrm>
          <a:prstGeom prst="rect">
            <a:avLst/>
          </a:prstGeom>
        </p:spPr>
      </p:pic>
      <p:pic>
        <p:nvPicPr>
          <p:cNvPr id="23" name="Рисунок 22" descr="yab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14375" t="29375" r="16250"/>
          <a:stretch>
            <a:fillRect/>
          </a:stretch>
        </p:blipFill>
        <p:spPr>
          <a:xfrm>
            <a:off x="6286512" y="2571744"/>
            <a:ext cx="1414520" cy="1440000"/>
          </a:xfrm>
          <a:prstGeom prst="rect">
            <a:avLst/>
          </a:prstGeom>
        </p:spPr>
      </p:pic>
      <p:pic>
        <p:nvPicPr>
          <p:cNvPr id="24" name="Рисунок 23" descr="large-ad7bfd457bb3cd890fe58eb69ef0e44b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643306" y="857232"/>
            <a:ext cx="2163365" cy="144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643306" y="357166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</a:t>
            </a:r>
            <a:r>
              <a:rPr lang="ru-RU" b="1" dirty="0" smtClean="0">
                <a:solidFill>
                  <a:srgbClr val="FF0000"/>
                </a:solidFill>
              </a:rPr>
              <a:t>Мышь                               Бабочка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43306" y="2214554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Гриб                                Яблоко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8" name="Управляющая кнопка: домой 27">
            <a:hlinkClick r:id="" action="ppaction://hlinkshowjump?jump=endshow" highlightClick="1"/>
          </p:cNvPr>
          <p:cNvSpPr/>
          <p:nvPr/>
        </p:nvSpPr>
        <p:spPr>
          <a:xfrm>
            <a:off x="8143900" y="6143644"/>
            <a:ext cx="785818" cy="428604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hello_html_m2ba2b920.gif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158" y="0"/>
            <a:ext cx="1043879" cy="720000"/>
          </a:xfrm>
          <a:prstGeom prst="rect">
            <a:avLst/>
          </a:prstGeom>
        </p:spPr>
      </p:pic>
      <p:pic>
        <p:nvPicPr>
          <p:cNvPr id="30" name="Рисунок 29" descr="mini_2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538" y="-214338"/>
            <a:ext cx="1508430" cy="1080000"/>
          </a:xfrm>
          <a:prstGeom prst="rect">
            <a:avLst/>
          </a:prstGeom>
        </p:spPr>
      </p:pic>
      <p:pic>
        <p:nvPicPr>
          <p:cNvPr id="31" name="Рисунок 30" descr="videt-sebya-loshadyu-sonnik-2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642918"/>
            <a:ext cx="1253454" cy="1080000"/>
          </a:xfrm>
          <a:prstGeom prst="rect">
            <a:avLst/>
          </a:prstGeom>
        </p:spPr>
      </p:pic>
      <p:pic>
        <p:nvPicPr>
          <p:cNvPr id="32" name="Рисунок 31" descr="0_835de_f36e77c3_orig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357290" y="785794"/>
            <a:ext cx="830280" cy="720000"/>
          </a:xfrm>
          <a:prstGeom prst="rect">
            <a:avLst/>
          </a:prstGeom>
        </p:spPr>
      </p:pic>
      <p:pic>
        <p:nvPicPr>
          <p:cNvPr id="33" name="Рисунок 32" descr="cffa19db37074326ce9f45e2addec9c6.jp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85720" y="1785926"/>
            <a:ext cx="1000132" cy="720000"/>
          </a:xfrm>
          <a:prstGeom prst="rect">
            <a:avLst/>
          </a:prstGeom>
        </p:spPr>
      </p:pic>
      <p:pic>
        <p:nvPicPr>
          <p:cNvPr id="34" name="Рисунок 33" descr="16644536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728" y="1785926"/>
            <a:ext cx="891682" cy="720000"/>
          </a:xfrm>
          <a:prstGeom prst="rect">
            <a:avLst/>
          </a:prstGeom>
        </p:spPr>
      </p:pic>
      <p:pic>
        <p:nvPicPr>
          <p:cNvPr id="35" name="Рисунок 34" descr="562cba886da001509eb8a501.pn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28596" y="2571744"/>
            <a:ext cx="571429" cy="720000"/>
          </a:xfrm>
          <a:prstGeom prst="rect">
            <a:avLst/>
          </a:prstGeom>
        </p:spPr>
      </p:pic>
      <p:pic>
        <p:nvPicPr>
          <p:cNvPr id="36" name="Рисунок 35" descr="cat_large.jpg">
            <a:hlinkClick r:id="" action="ppaction://noaction"/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76" y="2571744"/>
            <a:ext cx="1170732" cy="720000"/>
          </a:xfrm>
          <a:prstGeom prst="rect">
            <a:avLst/>
          </a:prstGeom>
        </p:spPr>
      </p:pic>
      <p:pic>
        <p:nvPicPr>
          <p:cNvPr id="37" name="Рисунок 36" descr="Лиса-живность-фотоаппарат-1111504.jpeg">
            <a:hlinkClick r:id="" action="ppaction://noaction"/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3429000"/>
            <a:ext cx="1586687" cy="1080000"/>
          </a:xfrm>
          <a:prstGeom prst="rect">
            <a:avLst/>
          </a:prstGeom>
        </p:spPr>
      </p:pic>
      <p:pic>
        <p:nvPicPr>
          <p:cNvPr id="38" name="Рисунок 37" descr="9f2936415041e50c8b3a62691c5ec9ed.png">
            <a:hlinkClick r:id="" action="ppaction://noaction"/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357290" y="3500438"/>
            <a:ext cx="900000" cy="900000"/>
          </a:xfrm>
          <a:prstGeom prst="rect">
            <a:avLst/>
          </a:prstGeom>
        </p:spPr>
      </p:pic>
      <p:pic>
        <p:nvPicPr>
          <p:cNvPr id="39" name="Рисунок 38" descr="1_52550757ea7ab52550757ea803.png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5357826"/>
            <a:ext cx="1017668" cy="720000"/>
          </a:xfrm>
          <a:prstGeom prst="rect">
            <a:avLst/>
          </a:prstGeom>
        </p:spPr>
      </p:pic>
      <p:pic>
        <p:nvPicPr>
          <p:cNvPr id="40" name="Рисунок 39" descr="hello_html_8156ae3.gif">
            <a:hlinkClick r:id="" action="ppaction://noaction"/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428728" y="6138000"/>
            <a:ext cx="960000" cy="720000"/>
          </a:xfrm>
          <a:prstGeom prst="rect">
            <a:avLst/>
          </a:prstGeom>
        </p:spPr>
      </p:pic>
      <p:pic>
        <p:nvPicPr>
          <p:cNvPr id="41" name="Рисунок 40" descr="2.jpg">
            <a:hlinkClick r:id="" action="ppaction://noaction"/>
          </p:cNvPr>
          <p:cNvPicPr>
            <a:picLocks noChangeAspect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6288985"/>
            <a:ext cx="1080000" cy="569015"/>
          </a:xfrm>
          <a:prstGeom prst="rect">
            <a:avLst/>
          </a:prstGeom>
        </p:spPr>
      </p:pic>
      <p:pic>
        <p:nvPicPr>
          <p:cNvPr id="42" name="Рисунок 41" descr="Бабочка-фото.jpg">
            <a:hlinkClick r:id="" action="ppaction://noaction"/>
          </p:cNvPr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285852" y="5357826"/>
            <a:ext cx="1059155" cy="720000"/>
          </a:xfrm>
          <a:prstGeom prst="rect">
            <a:avLst/>
          </a:prstGeom>
        </p:spPr>
      </p:pic>
      <p:pic>
        <p:nvPicPr>
          <p:cNvPr id="43" name="Рисунок 42" descr="muha.jpg">
            <a:hlinkClick r:id="" action="ppaction://noaction"/>
          </p:cNvPr>
          <p:cNvPicPr>
            <a:picLocks noChangeAspect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66" y="4429132"/>
            <a:ext cx="900000" cy="720000"/>
          </a:xfrm>
          <a:prstGeom prst="rect">
            <a:avLst/>
          </a:prstGeom>
        </p:spPr>
      </p:pic>
      <p:pic>
        <p:nvPicPr>
          <p:cNvPr id="44" name="Рисунок 43" descr="large-ad7bfd457bb3cd890fe58eb69ef0e44b.jpg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28596" y="4429132"/>
            <a:ext cx="1097135" cy="720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42701_fon-dlya-fotoshopa-kinolen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Рисунок 18" descr="videt-sebya-loshadyu-sonnik-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3372" y="4429132"/>
            <a:ext cx="3244213" cy="2160000"/>
          </a:xfrm>
          <a:prstGeom prst="rect">
            <a:avLst/>
          </a:prstGeom>
        </p:spPr>
      </p:pic>
      <p:pic>
        <p:nvPicPr>
          <p:cNvPr id="20" name="Рисунок 19" descr="40889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6"/>
          <a:stretch>
            <a:fillRect/>
          </a:stretch>
        </p:blipFill>
        <p:spPr>
          <a:xfrm>
            <a:off x="3571868" y="1000108"/>
            <a:ext cx="1440000" cy="857256"/>
          </a:xfrm>
          <a:prstGeom prst="rect">
            <a:avLst/>
          </a:prstGeom>
        </p:spPr>
      </p:pic>
      <p:pic>
        <p:nvPicPr>
          <p:cNvPr id="21" name="Рисунок 20" descr="bb824f5bbd44158da373d47816ecf93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2285992"/>
            <a:ext cx="1637938" cy="1440000"/>
          </a:xfrm>
          <a:prstGeom prst="rect">
            <a:avLst/>
          </a:prstGeom>
        </p:spPr>
      </p:pic>
      <p:pic>
        <p:nvPicPr>
          <p:cNvPr id="22" name="Рисунок 21" descr="18195320509-svezhie-ovoshhi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8" y="714356"/>
            <a:ext cx="1905000" cy="1089660"/>
          </a:xfrm>
          <a:prstGeom prst="rect">
            <a:avLst/>
          </a:prstGeom>
        </p:spPr>
      </p:pic>
      <p:pic>
        <p:nvPicPr>
          <p:cNvPr id="23" name="Рисунок 22" descr="img_592c5e70bce84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2428868"/>
            <a:ext cx="1590923" cy="1080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571868" y="357166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Сено                                Овощи   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71868" y="1857364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  Трава                                Фрукты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7" name="Управляющая кнопка: домой 26">
            <a:hlinkClick r:id="" action="ppaction://hlinkshowjump?jump=endshow" highlightClick="1"/>
          </p:cNvPr>
          <p:cNvSpPr/>
          <p:nvPr/>
        </p:nvSpPr>
        <p:spPr>
          <a:xfrm>
            <a:off x="8143900" y="6143644"/>
            <a:ext cx="785818" cy="428604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 descr="hello_html_m2ba2b920.gif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158" y="0"/>
            <a:ext cx="1043879" cy="720000"/>
          </a:xfrm>
          <a:prstGeom prst="rect">
            <a:avLst/>
          </a:prstGeom>
        </p:spPr>
      </p:pic>
      <p:pic>
        <p:nvPicPr>
          <p:cNvPr id="29" name="Рисунок 28" descr="mini_2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538" y="-214338"/>
            <a:ext cx="1508430" cy="1080000"/>
          </a:xfrm>
          <a:prstGeom prst="rect">
            <a:avLst/>
          </a:prstGeom>
        </p:spPr>
      </p:pic>
      <p:pic>
        <p:nvPicPr>
          <p:cNvPr id="30" name="Рисунок 29" descr="videt-sebya-loshadyu-sonnik-2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642918"/>
            <a:ext cx="1253454" cy="1080000"/>
          </a:xfrm>
          <a:prstGeom prst="rect">
            <a:avLst/>
          </a:prstGeom>
        </p:spPr>
      </p:pic>
      <p:pic>
        <p:nvPicPr>
          <p:cNvPr id="31" name="Рисунок 30" descr="0_835de_f36e77c3_orig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357290" y="785794"/>
            <a:ext cx="830280" cy="720000"/>
          </a:xfrm>
          <a:prstGeom prst="rect">
            <a:avLst/>
          </a:prstGeom>
        </p:spPr>
      </p:pic>
      <p:pic>
        <p:nvPicPr>
          <p:cNvPr id="32" name="Рисунок 31" descr="cffa19db37074326ce9f45e2addec9c6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85720" y="1785926"/>
            <a:ext cx="1000132" cy="720000"/>
          </a:xfrm>
          <a:prstGeom prst="rect">
            <a:avLst/>
          </a:prstGeom>
        </p:spPr>
      </p:pic>
      <p:pic>
        <p:nvPicPr>
          <p:cNvPr id="33" name="Рисунок 32" descr="16644536.pn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728" y="1785926"/>
            <a:ext cx="891682" cy="720000"/>
          </a:xfrm>
          <a:prstGeom prst="rect">
            <a:avLst/>
          </a:prstGeom>
        </p:spPr>
      </p:pic>
      <p:pic>
        <p:nvPicPr>
          <p:cNvPr id="34" name="Рисунок 33" descr="562cba886da001509eb8a501.pn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428596" y="2571744"/>
            <a:ext cx="571429" cy="720000"/>
          </a:xfrm>
          <a:prstGeom prst="rect">
            <a:avLst/>
          </a:prstGeom>
        </p:spPr>
      </p:pic>
      <p:pic>
        <p:nvPicPr>
          <p:cNvPr id="35" name="Рисунок 34" descr="cat_large.jpg">
            <a:hlinkClick r:id="" action="ppaction://noaction"/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76" y="2571744"/>
            <a:ext cx="1170732" cy="720000"/>
          </a:xfrm>
          <a:prstGeom prst="rect">
            <a:avLst/>
          </a:prstGeom>
        </p:spPr>
      </p:pic>
      <p:pic>
        <p:nvPicPr>
          <p:cNvPr id="36" name="Рисунок 35" descr="Лиса-живность-фотоаппарат-1111504.jpeg">
            <a:hlinkClick r:id="" action="ppaction://noaction"/>
          </p:cNvPr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3429000"/>
            <a:ext cx="1586687" cy="1080000"/>
          </a:xfrm>
          <a:prstGeom prst="rect">
            <a:avLst/>
          </a:prstGeom>
        </p:spPr>
      </p:pic>
      <p:pic>
        <p:nvPicPr>
          <p:cNvPr id="37" name="Рисунок 36" descr="9f2936415041e50c8b3a62691c5ec9ed.png">
            <a:hlinkClick r:id="" action="ppaction://noaction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357290" y="3500438"/>
            <a:ext cx="900000" cy="900000"/>
          </a:xfrm>
          <a:prstGeom prst="rect">
            <a:avLst/>
          </a:prstGeom>
        </p:spPr>
      </p:pic>
      <p:pic>
        <p:nvPicPr>
          <p:cNvPr id="38" name="Рисунок 37" descr="1_52550757ea7ab52550757ea803.png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5357826"/>
            <a:ext cx="1017668" cy="720000"/>
          </a:xfrm>
          <a:prstGeom prst="rect">
            <a:avLst/>
          </a:prstGeom>
        </p:spPr>
      </p:pic>
      <p:pic>
        <p:nvPicPr>
          <p:cNvPr id="39" name="Рисунок 38" descr="hello_html_8156ae3.gif">
            <a:hlinkClick r:id="" action="ppaction://noaction"/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428728" y="6138000"/>
            <a:ext cx="960000" cy="720000"/>
          </a:xfrm>
          <a:prstGeom prst="rect">
            <a:avLst/>
          </a:prstGeom>
        </p:spPr>
      </p:pic>
      <p:pic>
        <p:nvPicPr>
          <p:cNvPr id="40" name="Рисунок 39" descr="2.jpg">
            <a:hlinkClick r:id="" action="ppaction://noaction"/>
          </p:cNvPr>
          <p:cNvPicPr>
            <a:picLocks noChangeAspect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6288985"/>
            <a:ext cx="1080000" cy="569015"/>
          </a:xfrm>
          <a:prstGeom prst="rect">
            <a:avLst/>
          </a:prstGeom>
        </p:spPr>
      </p:pic>
      <p:pic>
        <p:nvPicPr>
          <p:cNvPr id="41" name="Рисунок 40" descr="Бабочка-фото.jpg">
            <a:hlinkClick r:id="" action="ppaction://noaction"/>
          </p:cNvPr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285852" y="5357826"/>
            <a:ext cx="1059155" cy="720000"/>
          </a:xfrm>
          <a:prstGeom prst="rect">
            <a:avLst/>
          </a:prstGeom>
        </p:spPr>
      </p:pic>
      <p:pic>
        <p:nvPicPr>
          <p:cNvPr id="42" name="Рисунок 41" descr="muha.jpg">
            <a:hlinkClick r:id="" action="ppaction://noaction"/>
          </p:cNvPr>
          <p:cNvPicPr>
            <a:picLocks noChangeAspect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66" y="4429132"/>
            <a:ext cx="900000" cy="720000"/>
          </a:xfrm>
          <a:prstGeom prst="rect">
            <a:avLst/>
          </a:prstGeom>
        </p:spPr>
      </p:pic>
      <p:pic>
        <p:nvPicPr>
          <p:cNvPr id="43" name="Рисунок 42" descr="large-ad7bfd457bb3cd890fe58eb69ef0e44b.jpg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28596" y="4429132"/>
            <a:ext cx="1097135" cy="720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42701_fon-dlya-fotoshopa-kinolen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Рисунок 18" descr="0_835de_f36e77c3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4429132"/>
            <a:ext cx="2490839" cy="2160000"/>
          </a:xfrm>
          <a:prstGeom prst="rect">
            <a:avLst/>
          </a:prstGeom>
        </p:spPr>
      </p:pic>
      <p:pic>
        <p:nvPicPr>
          <p:cNvPr id="20" name="Рисунок 19" descr="bb824f5bbd44158da373d47816ecf93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857232"/>
            <a:ext cx="1637938" cy="1440000"/>
          </a:xfrm>
          <a:prstGeom prst="rect">
            <a:avLst/>
          </a:prstGeom>
        </p:spPr>
      </p:pic>
      <p:pic>
        <p:nvPicPr>
          <p:cNvPr id="21" name="Рисунок 20" descr="04b742f82c9b90501d7ae999fb620502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9322" y="857232"/>
            <a:ext cx="2009302" cy="1440000"/>
          </a:xfrm>
          <a:prstGeom prst="rect">
            <a:avLst/>
          </a:prstGeom>
        </p:spPr>
      </p:pic>
      <p:pic>
        <p:nvPicPr>
          <p:cNvPr id="22" name="Рисунок 21" descr="103-5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4876" y="2643182"/>
            <a:ext cx="2075396" cy="144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786182" y="357166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Трава                                     Капуста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57818" y="235743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Морковь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6" name="Управляющая кнопка: домой 25">
            <a:hlinkClick r:id="" action="ppaction://hlinkshowjump?jump=endshow" highlightClick="1"/>
          </p:cNvPr>
          <p:cNvSpPr/>
          <p:nvPr/>
        </p:nvSpPr>
        <p:spPr>
          <a:xfrm>
            <a:off x="8143900" y="6143644"/>
            <a:ext cx="785818" cy="428604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 descr="hello_html_m2ba2b920.gif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158" y="0"/>
            <a:ext cx="1043879" cy="720000"/>
          </a:xfrm>
          <a:prstGeom prst="rect">
            <a:avLst/>
          </a:prstGeom>
        </p:spPr>
      </p:pic>
      <p:pic>
        <p:nvPicPr>
          <p:cNvPr id="28" name="Рисунок 27" descr="mini_2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538" y="-214338"/>
            <a:ext cx="1508430" cy="1080000"/>
          </a:xfrm>
          <a:prstGeom prst="rect">
            <a:avLst/>
          </a:prstGeom>
        </p:spPr>
      </p:pic>
      <p:pic>
        <p:nvPicPr>
          <p:cNvPr id="29" name="Рисунок 28" descr="videt-sebya-loshadyu-sonnik-2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642918"/>
            <a:ext cx="1253454" cy="1080000"/>
          </a:xfrm>
          <a:prstGeom prst="rect">
            <a:avLst/>
          </a:prstGeom>
        </p:spPr>
      </p:pic>
      <p:pic>
        <p:nvPicPr>
          <p:cNvPr id="30" name="Рисунок 29" descr="0_835de_f36e77c3_orig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357290" y="785794"/>
            <a:ext cx="830280" cy="720000"/>
          </a:xfrm>
          <a:prstGeom prst="rect">
            <a:avLst/>
          </a:prstGeom>
        </p:spPr>
      </p:pic>
      <p:pic>
        <p:nvPicPr>
          <p:cNvPr id="31" name="Рисунок 30" descr="cffa19db37074326ce9f45e2addec9c6.jp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85720" y="1785926"/>
            <a:ext cx="1000132" cy="720000"/>
          </a:xfrm>
          <a:prstGeom prst="rect">
            <a:avLst/>
          </a:prstGeom>
        </p:spPr>
      </p:pic>
      <p:pic>
        <p:nvPicPr>
          <p:cNvPr id="32" name="Рисунок 31" descr="16644536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728" y="1785926"/>
            <a:ext cx="891682" cy="720000"/>
          </a:xfrm>
          <a:prstGeom prst="rect">
            <a:avLst/>
          </a:prstGeom>
        </p:spPr>
      </p:pic>
      <p:pic>
        <p:nvPicPr>
          <p:cNvPr id="33" name="Рисунок 32" descr="562cba886da001509eb8a501.pn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28596" y="2571744"/>
            <a:ext cx="571429" cy="720000"/>
          </a:xfrm>
          <a:prstGeom prst="rect">
            <a:avLst/>
          </a:prstGeom>
        </p:spPr>
      </p:pic>
      <p:pic>
        <p:nvPicPr>
          <p:cNvPr id="34" name="Рисунок 33" descr="cat_large.jpg">
            <a:hlinkClick r:id="" action="ppaction://noaction"/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76" y="2571744"/>
            <a:ext cx="1170732" cy="720000"/>
          </a:xfrm>
          <a:prstGeom prst="rect">
            <a:avLst/>
          </a:prstGeom>
        </p:spPr>
      </p:pic>
      <p:pic>
        <p:nvPicPr>
          <p:cNvPr id="35" name="Рисунок 34" descr="Лиса-живность-фотоаппарат-1111504.jpeg">
            <a:hlinkClick r:id="" action="ppaction://noaction"/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3429000"/>
            <a:ext cx="1586687" cy="1080000"/>
          </a:xfrm>
          <a:prstGeom prst="rect">
            <a:avLst/>
          </a:prstGeom>
        </p:spPr>
      </p:pic>
      <p:pic>
        <p:nvPicPr>
          <p:cNvPr id="36" name="Рисунок 35" descr="9f2936415041e50c8b3a62691c5ec9ed.png">
            <a:hlinkClick r:id="" action="ppaction://noaction"/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357290" y="3500438"/>
            <a:ext cx="900000" cy="900000"/>
          </a:xfrm>
          <a:prstGeom prst="rect">
            <a:avLst/>
          </a:prstGeom>
        </p:spPr>
      </p:pic>
      <p:pic>
        <p:nvPicPr>
          <p:cNvPr id="37" name="Рисунок 36" descr="1_52550757ea7ab52550757ea803.png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5357826"/>
            <a:ext cx="1017668" cy="720000"/>
          </a:xfrm>
          <a:prstGeom prst="rect">
            <a:avLst/>
          </a:prstGeom>
        </p:spPr>
      </p:pic>
      <p:pic>
        <p:nvPicPr>
          <p:cNvPr id="38" name="Рисунок 37" descr="hello_html_8156ae3.gif">
            <a:hlinkClick r:id="" action="ppaction://noaction"/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428728" y="6138000"/>
            <a:ext cx="960000" cy="720000"/>
          </a:xfrm>
          <a:prstGeom prst="rect">
            <a:avLst/>
          </a:prstGeom>
        </p:spPr>
      </p:pic>
      <p:pic>
        <p:nvPicPr>
          <p:cNvPr id="39" name="Рисунок 38" descr="2.jpg">
            <a:hlinkClick r:id="" action="ppaction://noaction"/>
          </p:cNvPr>
          <p:cNvPicPr>
            <a:picLocks noChangeAspect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6288985"/>
            <a:ext cx="1080000" cy="569015"/>
          </a:xfrm>
          <a:prstGeom prst="rect">
            <a:avLst/>
          </a:prstGeom>
        </p:spPr>
      </p:pic>
      <p:pic>
        <p:nvPicPr>
          <p:cNvPr id="40" name="Рисунок 39" descr="Бабочка-фото.jpg">
            <a:hlinkClick r:id="" action="ppaction://noaction"/>
          </p:cNvPr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285852" y="5357826"/>
            <a:ext cx="1059155" cy="720000"/>
          </a:xfrm>
          <a:prstGeom prst="rect">
            <a:avLst/>
          </a:prstGeom>
        </p:spPr>
      </p:pic>
      <p:pic>
        <p:nvPicPr>
          <p:cNvPr id="41" name="Рисунок 40" descr="muha.jpg">
            <a:hlinkClick r:id="" action="ppaction://noaction"/>
          </p:cNvPr>
          <p:cNvPicPr>
            <a:picLocks noChangeAspect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66" y="4429132"/>
            <a:ext cx="900000" cy="720000"/>
          </a:xfrm>
          <a:prstGeom prst="rect">
            <a:avLst/>
          </a:prstGeom>
        </p:spPr>
      </p:pic>
      <p:pic>
        <p:nvPicPr>
          <p:cNvPr id="42" name="Рисунок 41" descr="large-ad7bfd457bb3cd890fe58eb69ef0e44b.jpg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28596" y="4429132"/>
            <a:ext cx="1097135" cy="720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42701_fon-dlya-fotoshopa-kinolen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Рисунок 18" descr="cffa19db37074326ce9f45e2addec9c6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058" y="4500570"/>
            <a:ext cx="3681818" cy="2160000"/>
          </a:xfrm>
          <a:prstGeom prst="rect">
            <a:avLst/>
          </a:prstGeom>
        </p:spPr>
      </p:pic>
      <p:pic>
        <p:nvPicPr>
          <p:cNvPr id="21" name="Рисунок 20" descr="large-ad7bfd457bb3cd890fe58eb69ef0e44b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643306" y="857232"/>
            <a:ext cx="2163365" cy="1440000"/>
          </a:xfrm>
          <a:prstGeom prst="rect">
            <a:avLst/>
          </a:prstGeom>
        </p:spPr>
      </p:pic>
      <p:pic>
        <p:nvPicPr>
          <p:cNvPr id="23" name="Рисунок 22" descr="hello_html_8156ae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198" y="714356"/>
            <a:ext cx="1920000" cy="1440000"/>
          </a:xfrm>
          <a:prstGeom prst="rect">
            <a:avLst/>
          </a:prstGeom>
        </p:spPr>
      </p:pic>
      <p:pic>
        <p:nvPicPr>
          <p:cNvPr id="24" name="Рисунок 23" descr="580b57fcd9996e24bc43c1c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504" y="2428868"/>
            <a:ext cx="1800000" cy="180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643306" y="285728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</a:t>
            </a:r>
            <a:r>
              <a:rPr lang="ru-RU" b="1" dirty="0" smtClean="0">
                <a:solidFill>
                  <a:srgbClr val="FF0000"/>
                </a:solidFill>
              </a:rPr>
              <a:t>Мышь                                   Рыба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0" y="207167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</a:t>
            </a:r>
            <a:r>
              <a:rPr lang="ru-RU" b="1" dirty="0" smtClean="0">
                <a:solidFill>
                  <a:srgbClr val="FF0000"/>
                </a:solidFill>
              </a:rPr>
              <a:t>Молоко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8" name="Управляющая кнопка: домой 27">
            <a:hlinkClick r:id="" action="ppaction://hlinkshowjump?jump=endshow" highlightClick="1"/>
          </p:cNvPr>
          <p:cNvSpPr/>
          <p:nvPr/>
        </p:nvSpPr>
        <p:spPr>
          <a:xfrm>
            <a:off x="8143900" y="6143644"/>
            <a:ext cx="785818" cy="428604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hello_html_m2ba2b920.gif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158" y="0"/>
            <a:ext cx="1043879" cy="720000"/>
          </a:xfrm>
          <a:prstGeom prst="rect">
            <a:avLst/>
          </a:prstGeom>
        </p:spPr>
      </p:pic>
      <p:pic>
        <p:nvPicPr>
          <p:cNvPr id="30" name="Рисунок 29" descr="mini_2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538" y="-214338"/>
            <a:ext cx="1508430" cy="1080000"/>
          </a:xfrm>
          <a:prstGeom prst="rect">
            <a:avLst/>
          </a:prstGeom>
        </p:spPr>
      </p:pic>
      <p:pic>
        <p:nvPicPr>
          <p:cNvPr id="31" name="Рисунок 30" descr="videt-sebya-loshadyu-sonnik-2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642918"/>
            <a:ext cx="1253454" cy="1080000"/>
          </a:xfrm>
          <a:prstGeom prst="rect">
            <a:avLst/>
          </a:prstGeom>
        </p:spPr>
      </p:pic>
      <p:pic>
        <p:nvPicPr>
          <p:cNvPr id="32" name="Рисунок 31" descr="0_835de_f36e77c3_orig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357290" y="785794"/>
            <a:ext cx="830280" cy="720000"/>
          </a:xfrm>
          <a:prstGeom prst="rect">
            <a:avLst/>
          </a:prstGeom>
        </p:spPr>
      </p:pic>
      <p:pic>
        <p:nvPicPr>
          <p:cNvPr id="33" name="Рисунок 32" descr="cffa19db37074326ce9f45e2addec9c6.jp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85720" y="1785926"/>
            <a:ext cx="1000132" cy="720000"/>
          </a:xfrm>
          <a:prstGeom prst="rect">
            <a:avLst/>
          </a:prstGeom>
        </p:spPr>
      </p:pic>
      <p:pic>
        <p:nvPicPr>
          <p:cNvPr id="34" name="Рисунок 33" descr="16644536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728" y="1785926"/>
            <a:ext cx="891682" cy="720000"/>
          </a:xfrm>
          <a:prstGeom prst="rect">
            <a:avLst/>
          </a:prstGeom>
        </p:spPr>
      </p:pic>
      <p:pic>
        <p:nvPicPr>
          <p:cNvPr id="35" name="Рисунок 34" descr="562cba886da001509eb8a501.pn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28596" y="2571744"/>
            <a:ext cx="571429" cy="720000"/>
          </a:xfrm>
          <a:prstGeom prst="rect">
            <a:avLst/>
          </a:prstGeom>
        </p:spPr>
      </p:pic>
      <p:pic>
        <p:nvPicPr>
          <p:cNvPr id="36" name="Рисунок 35" descr="cat_large.jpg">
            <a:hlinkClick r:id="" action="ppaction://noaction"/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76" y="2571744"/>
            <a:ext cx="1170732" cy="720000"/>
          </a:xfrm>
          <a:prstGeom prst="rect">
            <a:avLst/>
          </a:prstGeom>
        </p:spPr>
      </p:pic>
      <p:pic>
        <p:nvPicPr>
          <p:cNvPr id="37" name="Рисунок 36" descr="Лиса-живность-фотоаппарат-1111504.jpeg">
            <a:hlinkClick r:id="" action="ppaction://noaction"/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3429000"/>
            <a:ext cx="1586687" cy="1080000"/>
          </a:xfrm>
          <a:prstGeom prst="rect">
            <a:avLst/>
          </a:prstGeom>
        </p:spPr>
      </p:pic>
      <p:pic>
        <p:nvPicPr>
          <p:cNvPr id="38" name="Рисунок 37" descr="9f2936415041e50c8b3a62691c5ec9ed.png">
            <a:hlinkClick r:id="" action="ppaction://noaction"/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357290" y="3500438"/>
            <a:ext cx="900000" cy="900000"/>
          </a:xfrm>
          <a:prstGeom prst="rect">
            <a:avLst/>
          </a:prstGeom>
        </p:spPr>
      </p:pic>
      <p:pic>
        <p:nvPicPr>
          <p:cNvPr id="39" name="Рисунок 38" descr="1_52550757ea7ab52550757ea803.png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5357826"/>
            <a:ext cx="1017668" cy="720000"/>
          </a:xfrm>
          <a:prstGeom prst="rect">
            <a:avLst/>
          </a:prstGeom>
        </p:spPr>
      </p:pic>
      <p:pic>
        <p:nvPicPr>
          <p:cNvPr id="40" name="Рисунок 39" descr="hello_html_8156ae3.gif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28" y="6138000"/>
            <a:ext cx="960000" cy="720000"/>
          </a:xfrm>
          <a:prstGeom prst="rect">
            <a:avLst/>
          </a:prstGeom>
        </p:spPr>
      </p:pic>
      <p:pic>
        <p:nvPicPr>
          <p:cNvPr id="41" name="Рисунок 40" descr="2.jpg">
            <a:hlinkClick r:id="" action="ppaction://noaction"/>
          </p:cNvPr>
          <p:cNvPicPr>
            <a:picLocks noChangeAspect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6288985"/>
            <a:ext cx="1080000" cy="569015"/>
          </a:xfrm>
          <a:prstGeom prst="rect">
            <a:avLst/>
          </a:prstGeom>
        </p:spPr>
      </p:pic>
      <p:pic>
        <p:nvPicPr>
          <p:cNvPr id="42" name="Рисунок 41" descr="Бабочка-фото.jpg">
            <a:hlinkClick r:id="" action="ppaction://noaction"/>
          </p:cNvPr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285852" y="5357826"/>
            <a:ext cx="1059155" cy="720000"/>
          </a:xfrm>
          <a:prstGeom prst="rect">
            <a:avLst/>
          </a:prstGeom>
        </p:spPr>
      </p:pic>
      <p:pic>
        <p:nvPicPr>
          <p:cNvPr id="43" name="Рисунок 42" descr="muha.jpg">
            <a:hlinkClick r:id="" action="ppaction://noaction"/>
          </p:cNvPr>
          <p:cNvPicPr>
            <a:picLocks noChangeAspect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66" y="4429132"/>
            <a:ext cx="900000" cy="720000"/>
          </a:xfrm>
          <a:prstGeom prst="rect">
            <a:avLst/>
          </a:prstGeom>
        </p:spPr>
      </p:pic>
      <p:pic>
        <p:nvPicPr>
          <p:cNvPr id="44" name="Рисунок 43" descr="large-ad7bfd457bb3cd890fe58eb69ef0e44b.jpg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28596" y="4429132"/>
            <a:ext cx="1097135" cy="720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42701_fon-dlya-fotoshopa-kinolen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Рисунок 18" descr="1664453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7" y="4643445"/>
            <a:ext cx="2675046" cy="2160000"/>
          </a:xfrm>
          <a:prstGeom prst="rect">
            <a:avLst/>
          </a:prstGeom>
        </p:spPr>
      </p:pic>
      <p:pic>
        <p:nvPicPr>
          <p:cNvPr id="20" name="Рисунок 19" descr="6hf6t93cuymo11z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0430" y="714356"/>
            <a:ext cx="1922600" cy="1080000"/>
          </a:xfrm>
          <a:prstGeom prst="rect">
            <a:avLst/>
          </a:prstGeom>
        </p:spPr>
      </p:pic>
      <p:pic>
        <p:nvPicPr>
          <p:cNvPr id="21" name="Рисунок 20" descr="1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714356"/>
            <a:ext cx="1556757" cy="1080000"/>
          </a:xfrm>
          <a:prstGeom prst="rect">
            <a:avLst/>
          </a:prstGeom>
        </p:spPr>
      </p:pic>
      <p:pic>
        <p:nvPicPr>
          <p:cNvPr id="22" name="Рисунок 21" descr="sunflower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6512" y="2428868"/>
            <a:ext cx="1440000" cy="1440000"/>
          </a:xfrm>
          <a:prstGeom prst="rect">
            <a:avLst/>
          </a:prstGeom>
        </p:spPr>
      </p:pic>
      <p:pic>
        <p:nvPicPr>
          <p:cNvPr id="23" name="Рисунок 22" descr="51347437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6182" y="2428868"/>
            <a:ext cx="1800000" cy="1800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643306" y="285728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  Орехи                                Ягоды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86182" y="1928802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Грибы                               Семечки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7" name="Управляющая кнопка: домой 26">
            <a:hlinkClick r:id="" action="ppaction://hlinkshowjump?jump=endshow" highlightClick="1"/>
          </p:cNvPr>
          <p:cNvSpPr/>
          <p:nvPr/>
        </p:nvSpPr>
        <p:spPr>
          <a:xfrm>
            <a:off x="8143900" y="6143644"/>
            <a:ext cx="785818" cy="428604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 descr="hello_html_m2ba2b920.gif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158" y="0"/>
            <a:ext cx="1043879" cy="720000"/>
          </a:xfrm>
          <a:prstGeom prst="rect">
            <a:avLst/>
          </a:prstGeom>
        </p:spPr>
      </p:pic>
      <p:pic>
        <p:nvPicPr>
          <p:cNvPr id="29" name="Рисунок 28" descr="mini_2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538" y="-214338"/>
            <a:ext cx="1508430" cy="1080000"/>
          </a:xfrm>
          <a:prstGeom prst="rect">
            <a:avLst/>
          </a:prstGeom>
        </p:spPr>
      </p:pic>
      <p:pic>
        <p:nvPicPr>
          <p:cNvPr id="30" name="Рисунок 29" descr="videt-sebya-loshadyu-sonnik-2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642918"/>
            <a:ext cx="1253454" cy="1080000"/>
          </a:xfrm>
          <a:prstGeom prst="rect">
            <a:avLst/>
          </a:prstGeom>
        </p:spPr>
      </p:pic>
      <p:pic>
        <p:nvPicPr>
          <p:cNvPr id="31" name="Рисунок 30" descr="0_835de_f36e77c3_orig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357290" y="785794"/>
            <a:ext cx="830280" cy="720000"/>
          </a:xfrm>
          <a:prstGeom prst="rect">
            <a:avLst/>
          </a:prstGeom>
        </p:spPr>
      </p:pic>
      <p:pic>
        <p:nvPicPr>
          <p:cNvPr id="32" name="Рисунок 31" descr="cffa19db37074326ce9f45e2addec9c6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85720" y="1785926"/>
            <a:ext cx="1000132" cy="720000"/>
          </a:xfrm>
          <a:prstGeom prst="rect">
            <a:avLst/>
          </a:prstGeom>
        </p:spPr>
      </p:pic>
      <p:pic>
        <p:nvPicPr>
          <p:cNvPr id="33" name="Рисунок 32" descr="16644536.pn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728" y="1785926"/>
            <a:ext cx="891682" cy="720000"/>
          </a:xfrm>
          <a:prstGeom prst="rect">
            <a:avLst/>
          </a:prstGeom>
        </p:spPr>
      </p:pic>
      <p:pic>
        <p:nvPicPr>
          <p:cNvPr id="34" name="Рисунок 33" descr="562cba886da001509eb8a501.pn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428596" y="2571744"/>
            <a:ext cx="571429" cy="720000"/>
          </a:xfrm>
          <a:prstGeom prst="rect">
            <a:avLst/>
          </a:prstGeom>
        </p:spPr>
      </p:pic>
      <p:pic>
        <p:nvPicPr>
          <p:cNvPr id="35" name="Рисунок 34" descr="cat_large.jpg">
            <a:hlinkClick r:id="" action="ppaction://noaction"/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76" y="2571744"/>
            <a:ext cx="1170732" cy="720000"/>
          </a:xfrm>
          <a:prstGeom prst="rect">
            <a:avLst/>
          </a:prstGeom>
        </p:spPr>
      </p:pic>
      <p:pic>
        <p:nvPicPr>
          <p:cNvPr id="36" name="Рисунок 35" descr="Лиса-живность-фотоаппарат-1111504.jpeg">
            <a:hlinkClick r:id="" action="ppaction://noaction"/>
          </p:cNvPr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3429000"/>
            <a:ext cx="1586687" cy="1080000"/>
          </a:xfrm>
          <a:prstGeom prst="rect">
            <a:avLst/>
          </a:prstGeom>
        </p:spPr>
      </p:pic>
      <p:pic>
        <p:nvPicPr>
          <p:cNvPr id="37" name="Рисунок 36" descr="9f2936415041e50c8b3a62691c5ec9ed.png">
            <a:hlinkClick r:id="" action="ppaction://noaction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357290" y="3500438"/>
            <a:ext cx="900000" cy="900000"/>
          </a:xfrm>
          <a:prstGeom prst="rect">
            <a:avLst/>
          </a:prstGeom>
        </p:spPr>
      </p:pic>
      <p:pic>
        <p:nvPicPr>
          <p:cNvPr id="38" name="Рисунок 37" descr="1_52550757ea7ab52550757ea803.png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5357826"/>
            <a:ext cx="1017668" cy="720000"/>
          </a:xfrm>
          <a:prstGeom prst="rect">
            <a:avLst/>
          </a:prstGeom>
        </p:spPr>
      </p:pic>
      <p:pic>
        <p:nvPicPr>
          <p:cNvPr id="39" name="Рисунок 38" descr="hello_html_8156ae3.gif">
            <a:hlinkClick r:id="" action="ppaction://noaction"/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428728" y="6138000"/>
            <a:ext cx="960000" cy="720000"/>
          </a:xfrm>
          <a:prstGeom prst="rect">
            <a:avLst/>
          </a:prstGeom>
        </p:spPr>
      </p:pic>
      <p:pic>
        <p:nvPicPr>
          <p:cNvPr id="40" name="Рисунок 39" descr="2.jpg">
            <a:hlinkClick r:id="" action="ppaction://noaction"/>
          </p:cNvPr>
          <p:cNvPicPr>
            <a:picLocks noChangeAspect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6288985"/>
            <a:ext cx="1080000" cy="569015"/>
          </a:xfrm>
          <a:prstGeom prst="rect">
            <a:avLst/>
          </a:prstGeom>
        </p:spPr>
      </p:pic>
      <p:pic>
        <p:nvPicPr>
          <p:cNvPr id="41" name="Рисунок 40" descr="Бабочка-фото.jpg">
            <a:hlinkClick r:id="" action="ppaction://noaction"/>
          </p:cNvPr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285852" y="5357826"/>
            <a:ext cx="1059155" cy="720000"/>
          </a:xfrm>
          <a:prstGeom prst="rect">
            <a:avLst/>
          </a:prstGeom>
        </p:spPr>
      </p:pic>
      <p:pic>
        <p:nvPicPr>
          <p:cNvPr id="42" name="Рисунок 41" descr="muha.jpg">
            <a:hlinkClick r:id="" action="ppaction://noaction"/>
          </p:cNvPr>
          <p:cNvPicPr>
            <a:picLocks noChangeAspect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66" y="4429132"/>
            <a:ext cx="900000" cy="720000"/>
          </a:xfrm>
          <a:prstGeom prst="rect">
            <a:avLst/>
          </a:prstGeom>
        </p:spPr>
      </p:pic>
      <p:pic>
        <p:nvPicPr>
          <p:cNvPr id="43" name="Рисунок 42" descr="large-ad7bfd457bb3cd890fe58eb69ef0e44b.jpg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28596" y="4429132"/>
            <a:ext cx="1097135" cy="720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42701_fon-dlya-fotoshopa-kinolen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Рисунок 18" descr="562cba886da001509eb8a5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4518000"/>
            <a:ext cx="1857143" cy="2340000"/>
          </a:xfrm>
          <a:prstGeom prst="rect">
            <a:avLst/>
          </a:prstGeom>
        </p:spPr>
      </p:pic>
      <p:pic>
        <p:nvPicPr>
          <p:cNvPr id="20" name="Рисунок 19" descr="2fd70280a2b9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0430" y="642918"/>
            <a:ext cx="2419355" cy="1800000"/>
          </a:xfrm>
          <a:prstGeom prst="rect">
            <a:avLst/>
          </a:prstGeom>
        </p:spPr>
      </p:pic>
      <p:pic>
        <p:nvPicPr>
          <p:cNvPr id="21" name="Рисунок 20" descr="404f394a2016b06c76cf375b2284e34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1643050"/>
            <a:ext cx="1800000" cy="1800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714744" y="50004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Кости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43636" y="100010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</a:t>
            </a:r>
            <a:r>
              <a:rPr lang="ru-RU" b="1" dirty="0" smtClean="0">
                <a:solidFill>
                  <a:srgbClr val="FF0000"/>
                </a:solidFill>
              </a:rPr>
              <a:t>Мясо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5" name="Управляющая кнопка: домой 24">
            <a:hlinkClick r:id="" action="ppaction://hlinkshowjump?jump=endshow" highlightClick="1"/>
          </p:cNvPr>
          <p:cNvSpPr/>
          <p:nvPr/>
        </p:nvSpPr>
        <p:spPr>
          <a:xfrm>
            <a:off x="8143900" y="6143644"/>
            <a:ext cx="785818" cy="428604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 descr="hello_html_m2ba2b920.gif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58" y="0"/>
            <a:ext cx="1043879" cy="720000"/>
          </a:xfrm>
          <a:prstGeom prst="rect">
            <a:avLst/>
          </a:prstGeom>
        </p:spPr>
      </p:pic>
      <p:pic>
        <p:nvPicPr>
          <p:cNvPr id="27" name="Рисунок 26" descr="mini_2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538" y="-214338"/>
            <a:ext cx="1508430" cy="1080000"/>
          </a:xfrm>
          <a:prstGeom prst="rect">
            <a:avLst/>
          </a:prstGeom>
        </p:spPr>
      </p:pic>
      <p:pic>
        <p:nvPicPr>
          <p:cNvPr id="28" name="Рисунок 27" descr="videt-sebya-loshadyu-sonnik-2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642918"/>
            <a:ext cx="1253454" cy="1080000"/>
          </a:xfrm>
          <a:prstGeom prst="rect">
            <a:avLst/>
          </a:prstGeom>
        </p:spPr>
      </p:pic>
      <p:pic>
        <p:nvPicPr>
          <p:cNvPr id="29" name="Рисунок 28" descr="0_835de_f36e77c3_orig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57290" y="785794"/>
            <a:ext cx="830280" cy="720000"/>
          </a:xfrm>
          <a:prstGeom prst="rect">
            <a:avLst/>
          </a:prstGeom>
        </p:spPr>
      </p:pic>
      <p:pic>
        <p:nvPicPr>
          <p:cNvPr id="30" name="Рисунок 29" descr="cffa19db37074326ce9f45e2addec9c6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85720" y="1785926"/>
            <a:ext cx="1000132" cy="720000"/>
          </a:xfrm>
          <a:prstGeom prst="rect">
            <a:avLst/>
          </a:prstGeom>
        </p:spPr>
      </p:pic>
      <p:pic>
        <p:nvPicPr>
          <p:cNvPr id="31" name="Рисунок 30" descr="16644536.pn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728" y="1785926"/>
            <a:ext cx="891682" cy="720000"/>
          </a:xfrm>
          <a:prstGeom prst="rect">
            <a:avLst/>
          </a:prstGeom>
        </p:spPr>
      </p:pic>
      <p:pic>
        <p:nvPicPr>
          <p:cNvPr id="32" name="Рисунок 31" descr="562cba886da001509eb8a501.pn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28596" y="2571744"/>
            <a:ext cx="571429" cy="720000"/>
          </a:xfrm>
          <a:prstGeom prst="rect">
            <a:avLst/>
          </a:prstGeom>
        </p:spPr>
      </p:pic>
      <p:pic>
        <p:nvPicPr>
          <p:cNvPr id="33" name="Рисунок 32" descr="cat_large.jpg">
            <a:hlinkClick r:id="" action="ppaction://noaction"/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76" y="2571744"/>
            <a:ext cx="1170732" cy="720000"/>
          </a:xfrm>
          <a:prstGeom prst="rect">
            <a:avLst/>
          </a:prstGeom>
        </p:spPr>
      </p:pic>
      <p:pic>
        <p:nvPicPr>
          <p:cNvPr id="34" name="Рисунок 33" descr="Лиса-живность-фотоаппарат-1111504.jpeg">
            <a:hlinkClick r:id="" action="ppaction://noaction"/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3429000"/>
            <a:ext cx="1586687" cy="1080000"/>
          </a:xfrm>
          <a:prstGeom prst="rect">
            <a:avLst/>
          </a:prstGeom>
        </p:spPr>
      </p:pic>
      <p:pic>
        <p:nvPicPr>
          <p:cNvPr id="35" name="Рисунок 34" descr="9f2936415041e50c8b3a62691c5ec9ed.png">
            <a:hlinkClick r:id="" action="ppaction://noaction"/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357290" y="3500438"/>
            <a:ext cx="900000" cy="900000"/>
          </a:xfrm>
          <a:prstGeom prst="rect">
            <a:avLst/>
          </a:prstGeom>
        </p:spPr>
      </p:pic>
      <p:pic>
        <p:nvPicPr>
          <p:cNvPr id="36" name="Рисунок 35" descr="1_52550757ea7ab52550757ea803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5357826"/>
            <a:ext cx="1017668" cy="720000"/>
          </a:xfrm>
          <a:prstGeom prst="rect">
            <a:avLst/>
          </a:prstGeom>
        </p:spPr>
      </p:pic>
      <p:pic>
        <p:nvPicPr>
          <p:cNvPr id="37" name="Рисунок 36" descr="hello_html_8156ae3.gif">
            <a:hlinkClick r:id="" action="ppaction://noaction"/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428728" y="6138000"/>
            <a:ext cx="960000" cy="720000"/>
          </a:xfrm>
          <a:prstGeom prst="rect">
            <a:avLst/>
          </a:prstGeom>
        </p:spPr>
      </p:pic>
      <p:pic>
        <p:nvPicPr>
          <p:cNvPr id="38" name="Рисунок 37" descr="2.jpg">
            <a:hlinkClick r:id="" action="ppaction://noaction"/>
          </p:cNvPr>
          <p:cNvPicPr>
            <a:picLocks noChangeAspect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6288985"/>
            <a:ext cx="1080000" cy="569015"/>
          </a:xfrm>
          <a:prstGeom prst="rect">
            <a:avLst/>
          </a:prstGeom>
        </p:spPr>
      </p:pic>
      <p:pic>
        <p:nvPicPr>
          <p:cNvPr id="39" name="Рисунок 38" descr="Бабочка-фото.jpg">
            <a:hlinkClick r:id="" action="ppaction://noaction"/>
          </p:cNvPr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285852" y="5357826"/>
            <a:ext cx="1059155" cy="720000"/>
          </a:xfrm>
          <a:prstGeom prst="rect">
            <a:avLst/>
          </a:prstGeom>
        </p:spPr>
      </p:pic>
      <p:pic>
        <p:nvPicPr>
          <p:cNvPr id="40" name="Рисунок 39" descr="muha.jpg">
            <a:hlinkClick r:id="" action="ppaction://noaction"/>
          </p:cNvPr>
          <p:cNvPicPr>
            <a:picLocks noChangeAspect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66" y="4429132"/>
            <a:ext cx="900000" cy="720000"/>
          </a:xfrm>
          <a:prstGeom prst="rect">
            <a:avLst/>
          </a:prstGeom>
        </p:spPr>
      </p:pic>
      <p:pic>
        <p:nvPicPr>
          <p:cNvPr id="41" name="Рисунок 40" descr="large-ad7bfd457bb3cd890fe58eb69ef0e44b.jpg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28596" y="4429132"/>
            <a:ext cx="1097135" cy="720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42701_fon-dlya-fotoshopa-kinolen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Рисунок 23" descr="large-ad7bfd457bb3cd890fe58eb69ef0e44b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4"/>
          <a:stretch>
            <a:fillRect/>
          </a:stretch>
        </p:blipFill>
        <p:spPr>
          <a:xfrm>
            <a:off x="4429124" y="4698000"/>
            <a:ext cx="3245047" cy="2160000"/>
          </a:xfrm>
          <a:prstGeom prst="rect">
            <a:avLst/>
          </a:prstGeom>
        </p:spPr>
      </p:pic>
      <p:pic>
        <p:nvPicPr>
          <p:cNvPr id="25" name="Рисунок 24" descr="sunflower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7620" y="1285860"/>
            <a:ext cx="1800000" cy="1800000"/>
          </a:xfrm>
          <a:prstGeom prst="rect">
            <a:avLst/>
          </a:prstGeom>
        </p:spPr>
      </p:pic>
      <p:pic>
        <p:nvPicPr>
          <p:cNvPr id="26" name="Рисунок 25" descr="1483782_s2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6446" y="1357298"/>
            <a:ext cx="2408027" cy="180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000496" y="57148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</a:t>
            </a:r>
            <a:r>
              <a:rPr lang="ru-RU" b="1" dirty="0" smtClean="0">
                <a:solidFill>
                  <a:srgbClr val="FF0000"/>
                </a:solidFill>
              </a:rPr>
              <a:t>Семечки                   Сыр           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8" name="Управляющая кнопка: домой 27">
            <a:hlinkClick r:id="" action="ppaction://hlinkshowjump?jump=endshow" highlightClick="1"/>
          </p:cNvPr>
          <p:cNvSpPr/>
          <p:nvPr/>
        </p:nvSpPr>
        <p:spPr>
          <a:xfrm>
            <a:off x="8143900" y="6143644"/>
            <a:ext cx="785818" cy="428604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hello_html_m2ba2b920.gif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58" y="0"/>
            <a:ext cx="1043879" cy="720000"/>
          </a:xfrm>
          <a:prstGeom prst="rect">
            <a:avLst/>
          </a:prstGeom>
        </p:spPr>
      </p:pic>
      <p:pic>
        <p:nvPicPr>
          <p:cNvPr id="30" name="Рисунок 29" descr="mini_2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538" y="-214338"/>
            <a:ext cx="1508430" cy="1080000"/>
          </a:xfrm>
          <a:prstGeom prst="rect">
            <a:avLst/>
          </a:prstGeom>
        </p:spPr>
      </p:pic>
      <p:pic>
        <p:nvPicPr>
          <p:cNvPr id="31" name="Рисунок 30" descr="videt-sebya-loshadyu-sonnik-2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642918"/>
            <a:ext cx="1253454" cy="1080000"/>
          </a:xfrm>
          <a:prstGeom prst="rect">
            <a:avLst/>
          </a:prstGeom>
        </p:spPr>
      </p:pic>
      <p:pic>
        <p:nvPicPr>
          <p:cNvPr id="32" name="Рисунок 31" descr="0_835de_f36e77c3_orig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57290" y="785794"/>
            <a:ext cx="830280" cy="720000"/>
          </a:xfrm>
          <a:prstGeom prst="rect">
            <a:avLst/>
          </a:prstGeom>
        </p:spPr>
      </p:pic>
      <p:pic>
        <p:nvPicPr>
          <p:cNvPr id="33" name="Рисунок 32" descr="cffa19db37074326ce9f45e2addec9c6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85720" y="1785926"/>
            <a:ext cx="1000132" cy="720000"/>
          </a:xfrm>
          <a:prstGeom prst="rect">
            <a:avLst/>
          </a:prstGeom>
        </p:spPr>
      </p:pic>
      <p:pic>
        <p:nvPicPr>
          <p:cNvPr id="34" name="Рисунок 33" descr="16644536.pn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728" y="1785926"/>
            <a:ext cx="891682" cy="720000"/>
          </a:xfrm>
          <a:prstGeom prst="rect">
            <a:avLst/>
          </a:prstGeom>
        </p:spPr>
      </p:pic>
      <p:pic>
        <p:nvPicPr>
          <p:cNvPr id="35" name="Рисунок 34" descr="562cba886da001509eb8a501.pn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28596" y="2571744"/>
            <a:ext cx="571429" cy="720000"/>
          </a:xfrm>
          <a:prstGeom prst="rect">
            <a:avLst/>
          </a:prstGeom>
        </p:spPr>
      </p:pic>
      <p:pic>
        <p:nvPicPr>
          <p:cNvPr id="36" name="Рисунок 35" descr="cat_large.jpg">
            <a:hlinkClick r:id="" action="ppaction://noaction"/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76" y="2571744"/>
            <a:ext cx="1170732" cy="720000"/>
          </a:xfrm>
          <a:prstGeom prst="rect">
            <a:avLst/>
          </a:prstGeom>
        </p:spPr>
      </p:pic>
      <p:pic>
        <p:nvPicPr>
          <p:cNvPr id="37" name="Рисунок 36" descr="Лиса-живность-фотоаппарат-1111504.jpeg">
            <a:hlinkClick r:id="" action="ppaction://noaction"/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3429000"/>
            <a:ext cx="1586687" cy="1080000"/>
          </a:xfrm>
          <a:prstGeom prst="rect">
            <a:avLst/>
          </a:prstGeom>
        </p:spPr>
      </p:pic>
      <p:pic>
        <p:nvPicPr>
          <p:cNvPr id="38" name="Рисунок 37" descr="9f2936415041e50c8b3a62691c5ec9ed.png">
            <a:hlinkClick r:id="" action="ppaction://noaction"/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357290" y="3500438"/>
            <a:ext cx="900000" cy="900000"/>
          </a:xfrm>
          <a:prstGeom prst="rect">
            <a:avLst/>
          </a:prstGeom>
        </p:spPr>
      </p:pic>
      <p:pic>
        <p:nvPicPr>
          <p:cNvPr id="39" name="Рисунок 38" descr="1_52550757ea7ab52550757ea803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5357826"/>
            <a:ext cx="1017668" cy="720000"/>
          </a:xfrm>
          <a:prstGeom prst="rect">
            <a:avLst/>
          </a:prstGeom>
        </p:spPr>
      </p:pic>
      <p:pic>
        <p:nvPicPr>
          <p:cNvPr id="40" name="Рисунок 39" descr="hello_html_8156ae3.gif">
            <a:hlinkClick r:id="" action="ppaction://noaction"/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428728" y="6138000"/>
            <a:ext cx="960000" cy="720000"/>
          </a:xfrm>
          <a:prstGeom prst="rect">
            <a:avLst/>
          </a:prstGeom>
        </p:spPr>
      </p:pic>
      <p:pic>
        <p:nvPicPr>
          <p:cNvPr id="41" name="Рисунок 40" descr="2.jpg">
            <a:hlinkClick r:id="" action="ppaction://noaction"/>
          </p:cNvPr>
          <p:cNvPicPr>
            <a:picLocks noChangeAspect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6288985"/>
            <a:ext cx="1080000" cy="569015"/>
          </a:xfrm>
          <a:prstGeom prst="rect">
            <a:avLst/>
          </a:prstGeom>
        </p:spPr>
      </p:pic>
      <p:pic>
        <p:nvPicPr>
          <p:cNvPr id="42" name="Рисунок 41" descr="Бабочка-фото.jpg">
            <a:hlinkClick r:id="" action="ppaction://noaction"/>
          </p:cNvPr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285852" y="5357826"/>
            <a:ext cx="1059155" cy="720000"/>
          </a:xfrm>
          <a:prstGeom prst="rect">
            <a:avLst/>
          </a:prstGeom>
        </p:spPr>
      </p:pic>
      <p:pic>
        <p:nvPicPr>
          <p:cNvPr id="43" name="Рисунок 42" descr="muha.jpg">
            <a:hlinkClick r:id="" action="ppaction://noaction"/>
          </p:cNvPr>
          <p:cNvPicPr>
            <a:picLocks noChangeAspect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66" y="4429132"/>
            <a:ext cx="900000" cy="720000"/>
          </a:xfrm>
          <a:prstGeom prst="rect">
            <a:avLst/>
          </a:prstGeom>
        </p:spPr>
      </p:pic>
      <p:pic>
        <p:nvPicPr>
          <p:cNvPr id="44" name="Рисунок 43" descr="large-ad7bfd457bb3cd890fe58eb69ef0e44b.jpg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28596" y="4429132"/>
            <a:ext cx="1097135" cy="720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54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39</cp:revision>
  <dcterms:created xsi:type="dcterms:W3CDTF">2018-04-01T13:26:50Z</dcterms:created>
  <dcterms:modified xsi:type="dcterms:W3CDTF">2022-03-11T04:56:11Z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2683817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